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3.xml" ContentType="application/vnd.openxmlformats-officedocument.theme+xml"/>
  <Override PartName="/ppt/slideLayouts/slideLayout27.xml" ContentType="application/vnd.openxmlformats-officedocument.presentationml.slideLayout+xml"/>
  <Override PartName="/ppt/theme/theme4.xml" ContentType="application/vnd.openxmlformats-officedocument.theme+xml"/>
  <Override PartName="/ppt/slideLayouts/slideLayout28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4"/>
    <p:sldMasterId id="2147483656" r:id="rId5"/>
    <p:sldMasterId id="2147483661" r:id="rId6"/>
    <p:sldMasterId id="2147483776" r:id="rId7"/>
    <p:sldMasterId id="2147483775" r:id="rId8"/>
  </p:sldMasterIdLst>
  <p:notesMasterIdLst>
    <p:notesMasterId r:id="rId15"/>
  </p:notesMasterIdLst>
  <p:handoutMasterIdLst>
    <p:handoutMasterId r:id="rId16"/>
  </p:handoutMasterIdLst>
  <p:sldIdLst>
    <p:sldId id="259" r:id="rId9"/>
    <p:sldId id="265" r:id="rId10"/>
    <p:sldId id="266" r:id="rId11"/>
    <p:sldId id="269" r:id="rId12"/>
    <p:sldId id="270" r:id="rId13"/>
    <p:sldId id="262" r:id="rId14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25" userDrawn="1">
          <p15:clr>
            <a:srgbClr val="A4A3A4"/>
          </p15:clr>
        </p15:guide>
        <p15:guide id="3" pos="7242" userDrawn="1">
          <p15:clr>
            <a:srgbClr val="A4A3A4"/>
          </p15:clr>
        </p15:guide>
        <p15:guide id="4" orient="horz" pos="2160" userDrawn="1">
          <p15:clr>
            <a:srgbClr val="A4A3A4"/>
          </p15:clr>
        </p15:guide>
        <p15:guide id="5" orient="horz" pos="3929" userDrawn="1">
          <p15:clr>
            <a:srgbClr val="A4A3A4"/>
          </p15:clr>
        </p15:guide>
        <p15:guide id="6" pos="597" userDrawn="1">
          <p15:clr>
            <a:srgbClr val="A4A3A4"/>
          </p15:clr>
        </p15:guide>
        <p15:guide id="7" orient="horz" pos="39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70069A21-44E8-04FF-61E5-BD45B025C15C}" name="Claudiane Costa de Freitas" initials="CF" userId="S::claudiane.freitas@compasso.com.br::0737052e-3ea8-4bed-8b28-c1004858c050" providerId="AD"/>
  <p188:author id="{3FA1DAA4-2191-6D93-B026-7F3DC6FD4C7D}" name="Juliana Aparecida Benitez Valverde" initials="JV" userId="S::juliana.valverde@compasso.com.br::dff399f0-4cc5-4c65-a21e-1c6da2fb6647" providerId="AD"/>
  <p188:author id="{5CF438D0-2273-185C-A172-5BF59A8C1583}" name="Gabrielle Toldo Brinckmann Oliveira" initials="GTBO" userId="S::gbrinckmann@uolinc.com::e6fda7a2-5317-4ade-a78f-4913edac1845" providerId="AD"/>
  <p188:author id="{F6B26EF3-0719-4402-2D12-B1AF1EA2C832}" name="Amanda Yumi Rezende Obara" initials="AO" userId="S::amanda.obara@compasso.com.br::b0c4fa40-9e26-4394-8302-98289009f2bc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runa Costa Leite" initials="BCL" lastIdx="16" clrIdx="0">
    <p:extLst>
      <p:ext uri="{19B8F6BF-5375-455C-9EA6-DF929625EA0E}">
        <p15:presenceInfo xmlns:p15="http://schemas.microsoft.com/office/powerpoint/2012/main" userId="S::bruna.leite@compasso.com.br::63be2cea-1826-41b4-96b8-77c37bff977b" providerId="AD"/>
      </p:ext>
    </p:extLst>
  </p:cmAuthor>
  <p:cmAuthor id="2" name="Alexis Rockenbach" initials="AR" lastIdx="55" clrIdx="1">
    <p:extLst>
      <p:ext uri="{19B8F6BF-5375-455C-9EA6-DF929625EA0E}">
        <p15:presenceInfo xmlns:p15="http://schemas.microsoft.com/office/powerpoint/2012/main" userId="S::alexis.rockenbach@compasso.com.br::012afe5f-4993-4c16-9a39-5823aeadfa33" providerId="AD"/>
      </p:ext>
    </p:extLst>
  </p:cmAuthor>
  <p:cmAuthor id="3" name="Marcia de Ramos" initials="MR" lastIdx="4" clrIdx="2">
    <p:extLst>
      <p:ext uri="{19B8F6BF-5375-455C-9EA6-DF929625EA0E}">
        <p15:presenceInfo xmlns:p15="http://schemas.microsoft.com/office/powerpoint/2012/main" userId="S::marcia.ramos@compasso.com.br::b0ae65dc-cb51-4a56-a92b-26fa5ea2831c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FCE00"/>
    <a:srgbClr val="FFFF00"/>
    <a:srgbClr val="FFFFFF"/>
    <a:srgbClr val="FF8000"/>
    <a:srgbClr val="FFCE04"/>
    <a:srgbClr val="C74633"/>
    <a:srgbClr val="FF0024"/>
    <a:srgbClr val="595959"/>
    <a:srgbClr val="B4B3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enhum Estilo, Nenhuma Grad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Estilo Claro 2 - Ênfase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6340" autoAdjust="0"/>
  </p:normalViewPr>
  <p:slideViewPr>
    <p:cSldViewPr snapToGrid="0">
      <p:cViewPr>
        <p:scale>
          <a:sx n="100" d="100"/>
          <a:sy n="100" d="100"/>
        </p:scale>
        <p:origin x="876" y="300"/>
      </p:cViewPr>
      <p:guideLst>
        <p:guide pos="325"/>
        <p:guide pos="7242"/>
        <p:guide orient="horz" pos="2160"/>
        <p:guide orient="horz" pos="3929"/>
        <p:guide pos="597"/>
        <p:guide orient="horz" pos="391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" Target="slides/slide5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4.xml"/><Relationship Id="rId17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3.xml"/><Relationship Id="rId5" Type="http://schemas.openxmlformats.org/officeDocument/2006/relationships/slideMaster" Target="slideMasters/slideMaster2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2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microsoft.com/office/2018/10/relationships/authors" Target="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0760EEBC-E57D-4BFB-B02E-613A90F7541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CC09F119-968A-4EE5-BB86-A993094E1F4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FC1321-6E07-41B9-9DE2-E22307CA0BFD}" type="datetimeFigureOut">
              <a:rPr lang="pt-BR" smtClean="0"/>
              <a:t>06/10/2023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D015704F-A082-4DAE-99CC-3FFEA0DF787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4367161F-6806-45D2-A35A-51F121CC176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B30974-EF73-4717-B6D9-5E483445A51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760452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3E8E28-936E-483E-9C43-61ED8DC00EC0}" type="datetimeFigureOut">
              <a:rPr lang="pt-BR" smtClean="0"/>
              <a:t>06/10/2023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76EC9E-7C59-4279-816F-29CCF9FF82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996491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áfico 13">
            <a:extLst>
              <a:ext uri="{FF2B5EF4-FFF2-40B4-BE49-F238E27FC236}">
                <a16:creationId xmlns:a16="http://schemas.microsoft.com/office/drawing/2014/main" id="{145AF247-F18E-C91A-59EA-0E25CA344A8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1365" r="1705"/>
          <a:stretch/>
        </p:blipFill>
        <p:spPr>
          <a:xfrm>
            <a:off x="9144000" y="0"/>
            <a:ext cx="3048000" cy="6858000"/>
          </a:xfrm>
          <a:prstGeom prst="rect">
            <a:avLst/>
          </a:prstGeom>
        </p:spPr>
      </p:pic>
      <p:sp>
        <p:nvSpPr>
          <p:cNvPr id="3" name="Espaço Reservado para Texto 8">
            <a:extLst>
              <a:ext uri="{FF2B5EF4-FFF2-40B4-BE49-F238E27FC236}">
                <a16:creationId xmlns:a16="http://schemas.microsoft.com/office/drawing/2014/main" id="{02375FA8-00EB-A1C9-4737-0BFC4DCA8F4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5821" y="6422424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32124009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+ simb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8">
            <a:extLst>
              <a:ext uri="{FF2B5EF4-FFF2-40B4-BE49-F238E27FC236}">
                <a16:creationId xmlns:a16="http://schemas.microsoft.com/office/drawing/2014/main" id="{E9E9156F-0523-4C77-E1B7-15E21DAC1F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237076" y="6474975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rgbClr val="000000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37631311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 +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Imagem em preto e branco&#10;&#10;Descrição gerada automaticamente com confiança média">
            <a:extLst>
              <a:ext uri="{FF2B5EF4-FFF2-40B4-BE49-F238E27FC236}">
                <a16:creationId xmlns:a16="http://schemas.microsoft.com/office/drawing/2014/main" id="{6C535E18-4C90-8DAD-7FA6-6F09D52F91E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634"/>
          <a:stretch/>
        </p:blipFill>
        <p:spPr>
          <a:xfrm rot="16200000">
            <a:off x="9708522" y="2133258"/>
            <a:ext cx="2608257" cy="2358700"/>
          </a:xfrm>
          <a:prstGeom prst="rect">
            <a:avLst/>
          </a:prstGeom>
        </p:spPr>
      </p:pic>
      <p:pic>
        <p:nvPicPr>
          <p:cNvPr id="6" name="Imagem 5" descr="Imagem em preto e branco&#10;&#10;Descrição gerada automaticamente com confiança média">
            <a:extLst>
              <a:ext uri="{FF2B5EF4-FFF2-40B4-BE49-F238E27FC236}">
                <a16:creationId xmlns:a16="http://schemas.microsoft.com/office/drawing/2014/main" id="{9A7CA2B9-2AD3-1C08-E2BA-F61304BE8FC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r="24299" b="22479"/>
          <a:stretch/>
        </p:blipFill>
        <p:spPr>
          <a:xfrm>
            <a:off x="9523593" y="3871363"/>
            <a:ext cx="2685795" cy="2986637"/>
          </a:xfrm>
          <a:prstGeom prst="rect">
            <a:avLst/>
          </a:prstGeom>
        </p:spPr>
      </p:pic>
      <p:pic>
        <p:nvPicPr>
          <p:cNvPr id="7" name="Imagem 6" descr="Desenho preto e branco&#10;&#10;Descrição gerada automaticamente com confiança média">
            <a:extLst>
              <a:ext uri="{FF2B5EF4-FFF2-40B4-BE49-F238E27FC236}">
                <a16:creationId xmlns:a16="http://schemas.microsoft.com/office/drawing/2014/main" id="{F7EA1EFA-919D-C103-075B-976CB3B04C4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b="16571"/>
          <a:stretch/>
        </p:blipFill>
        <p:spPr>
          <a:xfrm>
            <a:off x="8490679" y="6162983"/>
            <a:ext cx="767971" cy="695017"/>
          </a:xfrm>
          <a:prstGeom prst="rect">
            <a:avLst/>
          </a:prstGeom>
        </p:spPr>
      </p:pic>
      <p:pic>
        <p:nvPicPr>
          <p:cNvPr id="9" name="Imagem 8" descr="Diagrama, Forma, Círculo&#10;&#10;Descrição gerada automaticamente">
            <a:extLst>
              <a:ext uri="{FF2B5EF4-FFF2-40B4-BE49-F238E27FC236}">
                <a16:creationId xmlns:a16="http://schemas.microsoft.com/office/drawing/2014/main" id="{9966EC7C-B739-F95E-C016-D7C67D175A5C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9998334" y="715625"/>
            <a:ext cx="1077725" cy="1170313"/>
          </a:xfrm>
          <a:prstGeom prst="rect">
            <a:avLst/>
          </a:prstGeom>
        </p:spPr>
      </p:pic>
      <p:pic>
        <p:nvPicPr>
          <p:cNvPr id="10" name="Imagem 9" descr="Imagem em preto e branco&#10;&#10;Descrição gerada automaticamente com confiança média">
            <a:extLst>
              <a:ext uri="{FF2B5EF4-FFF2-40B4-BE49-F238E27FC236}">
                <a16:creationId xmlns:a16="http://schemas.microsoft.com/office/drawing/2014/main" id="{ADC0352D-AB63-D446-265C-90A9EB25389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rot="5220953">
            <a:off x="10920772" y="1703593"/>
            <a:ext cx="445789" cy="484088"/>
          </a:xfrm>
          <a:prstGeom prst="rect">
            <a:avLst/>
          </a:prstGeom>
        </p:spPr>
      </p:pic>
      <p:sp>
        <p:nvSpPr>
          <p:cNvPr id="3" name="Espaço Reservado para Texto 8">
            <a:extLst>
              <a:ext uri="{FF2B5EF4-FFF2-40B4-BE49-F238E27FC236}">
                <a16:creationId xmlns:a16="http://schemas.microsoft.com/office/drawing/2014/main" id="{FCAEF9E3-50B8-0430-3710-4C9897C879C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99393" y="6395178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rgbClr val="000000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26466283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 + simb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263;p35">
            <a:extLst>
              <a:ext uri="{FF2B5EF4-FFF2-40B4-BE49-F238E27FC236}">
                <a16:creationId xmlns:a16="http://schemas.microsoft.com/office/drawing/2014/main" id="{22CE45E2-51CB-2494-9F2A-D88252B01A5A}"/>
              </a:ext>
            </a:extLst>
          </p:cNvPr>
          <p:cNvPicPr preferRelativeResize="0"/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52575" y="0"/>
            <a:ext cx="908685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Espaço Reservado para Texto 8">
            <a:extLst>
              <a:ext uri="{FF2B5EF4-FFF2-40B4-BE49-F238E27FC236}">
                <a16:creationId xmlns:a16="http://schemas.microsoft.com/office/drawing/2014/main" id="{D42A30DF-5C36-0E08-322D-8F30C6F142D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76944" y="2646843"/>
            <a:ext cx="3829563" cy="1714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0" b="1">
                <a:solidFill>
                  <a:schemeClr val="tx1"/>
                </a:solidFill>
                <a:latin typeface="Mulish Black" pitchFamily="2" charset="0"/>
                <a:cs typeface="Arial" panose="020B0604020202020204" pitchFamily="34" charset="0"/>
              </a:defRPr>
            </a:lvl1pPr>
            <a:lvl2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pt-BR"/>
              <a:t>Título</a:t>
            </a:r>
          </a:p>
        </p:txBody>
      </p:sp>
      <p:sp>
        <p:nvSpPr>
          <p:cNvPr id="3" name="Espaço Reservado para Texto 8">
            <a:extLst>
              <a:ext uri="{FF2B5EF4-FFF2-40B4-BE49-F238E27FC236}">
                <a16:creationId xmlns:a16="http://schemas.microsoft.com/office/drawing/2014/main" id="{098F2909-08C6-D80E-FA70-135CE27AD62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237076" y="6474975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rgbClr val="000000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23918024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ítulo + simb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áfico 1">
            <a:extLst>
              <a:ext uri="{FF2B5EF4-FFF2-40B4-BE49-F238E27FC236}">
                <a16:creationId xmlns:a16="http://schemas.microsoft.com/office/drawing/2014/main" id="{30C9E8E3-755C-09CE-DD6B-5B4C7E190B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9107183">
            <a:off x="7874095" y="1892260"/>
            <a:ext cx="2800255" cy="2800255"/>
          </a:xfrm>
          <a:prstGeom prst="rect">
            <a:avLst/>
          </a:prstGeom>
        </p:spPr>
      </p:pic>
      <p:sp>
        <p:nvSpPr>
          <p:cNvPr id="4" name="Espaço Reservado para Texto 8">
            <a:extLst>
              <a:ext uri="{FF2B5EF4-FFF2-40B4-BE49-F238E27FC236}">
                <a16:creationId xmlns:a16="http://schemas.microsoft.com/office/drawing/2014/main" id="{C38A88C2-D1CF-A6C2-A34F-7F2E5FB1B2D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3820" y="2657475"/>
            <a:ext cx="10544176" cy="1714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0" b="0">
                <a:solidFill>
                  <a:schemeClr val="tx1"/>
                </a:solidFill>
                <a:latin typeface="Mulish Black" pitchFamily="2" charset="0"/>
                <a:cs typeface="Arial" panose="020B0604020202020204" pitchFamily="34" charset="0"/>
              </a:defRPr>
            </a:lvl1pPr>
            <a:lvl2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pt-BR"/>
              <a:t>Título</a:t>
            </a:r>
          </a:p>
        </p:txBody>
      </p:sp>
      <p:sp>
        <p:nvSpPr>
          <p:cNvPr id="3" name="Espaço Reservado para Texto 8">
            <a:extLst>
              <a:ext uri="{FF2B5EF4-FFF2-40B4-BE49-F238E27FC236}">
                <a16:creationId xmlns:a16="http://schemas.microsoft.com/office/drawing/2014/main" id="{605035D0-6AEA-9991-5E79-2CBCADA7050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237076" y="6474975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rgbClr val="000000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1648553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 +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Texto 14">
            <a:extLst>
              <a:ext uri="{FF2B5EF4-FFF2-40B4-BE49-F238E27FC236}">
                <a16:creationId xmlns:a16="http://schemas.microsoft.com/office/drawing/2014/main" id="{A55D20BA-98D3-4168-9FA7-FB1B844A267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15722" y="2988146"/>
            <a:ext cx="4165875" cy="31393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  <a:latin typeface="Mulish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."</a:t>
            </a:r>
            <a:endParaRPr lang="en-BR" sz="3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endParaRPr lang="pt-BR"/>
          </a:p>
        </p:txBody>
      </p:sp>
      <p:sp>
        <p:nvSpPr>
          <p:cNvPr id="6" name="Espaço Reservado para Texto 14">
            <a:extLst>
              <a:ext uri="{FF2B5EF4-FFF2-40B4-BE49-F238E27FC236}">
                <a16:creationId xmlns:a16="http://schemas.microsoft.com/office/drawing/2014/main" id="{B86B9951-0E6C-43DA-9BC6-17C27A30D49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46484" y="2948820"/>
            <a:ext cx="4165875" cy="31393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  <a:latin typeface="Mulish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."</a:t>
            </a:r>
            <a:endParaRPr lang="en-BR" sz="3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endParaRPr lang="pt-BR"/>
          </a:p>
        </p:txBody>
      </p:sp>
      <p:sp>
        <p:nvSpPr>
          <p:cNvPr id="2" name="Espaço Reservado para Texto 8">
            <a:extLst>
              <a:ext uri="{FF2B5EF4-FFF2-40B4-BE49-F238E27FC236}">
                <a16:creationId xmlns:a16="http://schemas.microsoft.com/office/drawing/2014/main" id="{C1B0B428-F6E6-AC1F-A85B-CA5780BE413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5722" y="1099396"/>
            <a:ext cx="3829563" cy="1714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0" b="1">
                <a:solidFill>
                  <a:schemeClr val="tx1"/>
                </a:solidFill>
                <a:latin typeface="Mulish Black" pitchFamily="2" charset="0"/>
                <a:cs typeface="Arial" panose="020B0604020202020204" pitchFamily="34" charset="0"/>
              </a:defRPr>
            </a:lvl1pPr>
            <a:lvl2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pt-BR"/>
              <a:t>Título</a:t>
            </a:r>
          </a:p>
        </p:txBody>
      </p:sp>
      <p:sp>
        <p:nvSpPr>
          <p:cNvPr id="3" name="Espaço Reservado para Texto 8">
            <a:extLst>
              <a:ext uri="{FF2B5EF4-FFF2-40B4-BE49-F238E27FC236}">
                <a16:creationId xmlns:a16="http://schemas.microsoft.com/office/drawing/2014/main" id="{AFFA8071-7C62-86C7-BD6D-C371DEF62D2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237076" y="6474975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rgbClr val="000000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19743153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lunas 4x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Espaço Reservado para Texto 6">
            <a:extLst>
              <a:ext uri="{FF2B5EF4-FFF2-40B4-BE49-F238E27FC236}">
                <a16:creationId xmlns:a16="http://schemas.microsoft.com/office/drawing/2014/main" id="{B6B01E13-7C66-431E-BB69-D53E75E15E6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5800" y="1141326"/>
            <a:ext cx="4286250" cy="66308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pt-BR" sz="6000" b="1" kern="1200" dirty="0">
                <a:solidFill>
                  <a:schemeClr val="tx1"/>
                </a:solidFill>
                <a:latin typeface="Mulish Black" pitchFamily="2" charset="0"/>
                <a:ea typeface="+mn-ea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err="1"/>
              <a:t>Título</a:t>
            </a:r>
            <a:endParaRPr lang="pt-BR"/>
          </a:p>
        </p:txBody>
      </p:sp>
      <p:graphicFrame>
        <p:nvGraphicFramePr>
          <p:cNvPr id="18" name="Table 7">
            <a:extLst>
              <a:ext uri="{FF2B5EF4-FFF2-40B4-BE49-F238E27FC236}">
                <a16:creationId xmlns:a16="http://schemas.microsoft.com/office/drawing/2014/main" id="{19E1A335-5926-4E6A-8F81-872D813FCA87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76775391"/>
              </p:ext>
            </p:extLst>
          </p:nvPr>
        </p:nvGraphicFramePr>
        <p:xfrm>
          <a:off x="685800" y="2371725"/>
          <a:ext cx="10820400" cy="342771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05100">
                  <a:extLst>
                    <a:ext uri="{9D8B030D-6E8A-4147-A177-3AD203B41FA5}">
                      <a16:colId xmlns:a16="http://schemas.microsoft.com/office/drawing/2014/main" val="3153919375"/>
                    </a:ext>
                  </a:extLst>
                </a:gridCol>
                <a:gridCol w="2705100">
                  <a:extLst>
                    <a:ext uri="{9D8B030D-6E8A-4147-A177-3AD203B41FA5}">
                      <a16:colId xmlns:a16="http://schemas.microsoft.com/office/drawing/2014/main" val="2671378927"/>
                    </a:ext>
                  </a:extLst>
                </a:gridCol>
                <a:gridCol w="2705100">
                  <a:extLst>
                    <a:ext uri="{9D8B030D-6E8A-4147-A177-3AD203B41FA5}">
                      <a16:colId xmlns:a16="http://schemas.microsoft.com/office/drawing/2014/main" val="1278955103"/>
                    </a:ext>
                  </a:extLst>
                </a:gridCol>
                <a:gridCol w="2705100">
                  <a:extLst>
                    <a:ext uri="{9D8B030D-6E8A-4147-A177-3AD203B41FA5}">
                      <a16:colId xmlns:a16="http://schemas.microsoft.com/office/drawing/2014/main" val="930223582"/>
                    </a:ext>
                  </a:extLst>
                </a:gridCol>
              </a:tblGrid>
              <a:tr h="69040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63701531"/>
                  </a:ext>
                </a:extLst>
              </a:tr>
              <a:tr h="2737305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ü"/>
                        <a:tabLst/>
                        <a:defRPr/>
                      </a:pPr>
                      <a:endParaRPr lang="en-US" sz="1300" b="0" kern="1200" noProof="1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1400" kern="1200" noProof="1">
                          <a:solidFill>
                            <a:schemeClr val="bg1"/>
                          </a:solidFill>
                        </a:rPr>
                        <a:t> </a:t>
                      </a: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endParaRPr lang="en-US" sz="1300" b="0" kern="1200" noProof="1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1400" kern="1200" noProof="1">
                          <a:solidFill>
                            <a:schemeClr val="bg1"/>
                          </a:solidFill>
                        </a:rPr>
                        <a:t> </a:t>
                      </a: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7406439"/>
                  </a:ext>
                </a:extLst>
              </a:tr>
            </a:tbl>
          </a:graphicData>
        </a:graphic>
      </p:graphicFrame>
      <p:sp>
        <p:nvSpPr>
          <p:cNvPr id="19" name="Espaço Reservado para Texto 6">
            <a:extLst>
              <a:ext uri="{FF2B5EF4-FFF2-40B4-BE49-F238E27FC236}">
                <a16:creationId xmlns:a16="http://schemas.microsoft.com/office/drawing/2014/main" id="{90C08B35-8951-4EA6-BAFA-E0F2102E8BD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199" y="3255203"/>
            <a:ext cx="2362201" cy="23156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</a:p>
          <a:p>
            <a:pPr lvl="0"/>
            <a:endParaRPr lang="pt-BR"/>
          </a:p>
        </p:txBody>
      </p:sp>
      <p:sp>
        <p:nvSpPr>
          <p:cNvPr id="20" name="Espaço Reservado para Texto 6">
            <a:extLst>
              <a:ext uri="{FF2B5EF4-FFF2-40B4-BE49-F238E27FC236}">
                <a16:creationId xmlns:a16="http://schemas.microsoft.com/office/drawing/2014/main" id="{E7B55AAB-DD10-4D65-BBD2-93DABAAB306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38199" y="2524125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rgbClr val="FFCE00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</a:t>
            </a:r>
            <a:endParaRPr lang="pt-BR"/>
          </a:p>
        </p:txBody>
      </p:sp>
      <p:sp>
        <p:nvSpPr>
          <p:cNvPr id="21" name="Espaço Reservado para Texto 6">
            <a:extLst>
              <a:ext uri="{FF2B5EF4-FFF2-40B4-BE49-F238E27FC236}">
                <a16:creationId xmlns:a16="http://schemas.microsoft.com/office/drawing/2014/main" id="{0DF6C215-08DF-4469-AE6E-FF64CA5A89E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581400" y="3255203"/>
            <a:ext cx="2362201" cy="23156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</a:p>
          <a:p>
            <a:pPr lvl="0"/>
            <a:endParaRPr lang="pt-BR"/>
          </a:p>
        </p:txBody>
      </p:sp>
      <p:sp>
        <p:nvSpPr>
          <p:cNvPr id="22" name="Espaço Reservado para Texto 6">
            <a:extLst>
              <a:ext uri="{FF2B5EF4-FFF2-40B4-BE49-F238E27FC236}">
                <a16:creationId xmlns:a16="http://schemas.microsoft.com/office/drawing/2014/main" id="{DC18ED59-65D5-4C97-9BE9-EE9A0C1B9C5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581400" y="2524125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E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23" name="Espaço Reservado para Texto 6">
            <a:extLst>
              <a:ext uri="{FF2B5EF4-FFF2-40B4-BE49-F238E27FC236}">
                <a16:creationId xmlns:a16="http://schemas.microsoft.com/office/drawing/2014/main" id="{F5EB1BCE-9FD9-4E46-98D2-DEB7F2A3DF4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48400" y="3264728"/>
            <a:ext cx="2362201" cy="23156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</a:p>
          <a:p>
            <a:pPr lvl="0"/>
            <a:endParaRPr lang="pt-BR"/>
          </a:p>
        </p:txBody>
      </p:sp>
      <p:sp>
        <p:nvSpPr>
          <p:cNvPr id="24" name="Espaço Reservado para Texto 6">
            <a:extLst>
              <a:ext uri="{FF2B5EF4-FFF2-40B4-BE49-F238E27FC236}">
                <a16:creationId xmlns:a16="http://schemas.microsoft.com/office/drawing/2014/main" id="{06211B5E-A44A-4D09-A07D-BC670FCE27C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248400" y="2533650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E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25" name="Espaço Reservado para Texto 6">
            <a:extLst>
              <a:ext uri="{FF2B5EF4-FFF2-40B4-BE49-F238E27FC236}">
                <a16:creationId xmlns:a16="http://schemas.microsoft.com/office/drawing/2014/main" id="{BF063223-1883-4BA0-8397-FB6A9E5ABD3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991599" y="3255203"/>
            <a:ext cx="2362201" cy="23156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</a:p>
          <a:p>
            <a:pPr lvl="0"/>
            <a:endParaRPr lang="pt-BR"/>
          </a:p>
        </p:txBody>
      </p:sp>
      <p:sp>
        <p:nvSpPr>
          <p:cNvPr id="26" name="Espaço Reservado para Texto 6">
            <a:extLst>
              <a:ext uri="{FF2B5EF4-FFF2-40B4-BE49-F238E27FC236}">
                <a16:creationId xmlns:a16="http://schemas.microsoft.com/office/drawing/2014/main" id="{3BC03030-D44C-4822-A194-E63E68F9580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991599" y="2524125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E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2" name="Espaço Reservado para Texto 8">
            <a:extLst>
              <a:ext uri="{FF2B5EF4-FFF2-40B4-BE49-F238E27FC236}">
                <a16:creationId xmlns:a16="http://schemas.microsoft.com/office/drawing/2014/main" id="{7C04972E-F873-E22A-FC4E-64D9DC8D3D5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237076" y="6474975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rgbClr val="000000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5142193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lunas 4x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ço Reservado para Texto 6">
            <a:extLst>
              <a:ext uri="{FF2B5EF4-FFF2-40B4-BE49-F238E27FC236}">
                <a16:creationId xmlns:a16="http://schemas.microsoft.com/office/drawing/2014/main" id="{CD52C5EA-BDB4-48D8-9CC5-87CF4A2E0D0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5800" y="915386"/>
            <a:ext cx="3419475" cy="66308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5400" b="0">
                <a:solidFill>
                  <a:schemeClr val="tx1"/>
                </a:solidFill>
                <a:latin typeface="Mulish Black" pitchFamily="2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err="1"/>
              <a:t>Título</a:t>
            </a:r>
            <a:endParaRPr lang="pt-BR"/>
          </a:p>
        </p:txBody>
      </p:sp>
      <p:graphicFrame>
        <p:nvGraphicFramePr>
          <p:cNvPr id="13" name="Table 7">
            <a:extLst>
              <a:ext uri="{FF2B5EF4-FFF2-40B4-BE49-F238E27FC236}">
                <a16:creationId xmlns:a16="http://schemas.microsoft.com/office/drawing/2014/main" id="{614163DD-8A6F-4AD1-8CA4-637C4BB4CEC5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64622110"/>
              </p:ext>
            </p:extLst>
          </p:nvPr>
        </p:nvGraphicFramePr>
        <p:xfrm>
          <a:off x="685800" y="2419350"/>
          <a:ext cx="10820400" cy="353332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05100">
                  <a:extLst>
                    <a:ext uri="{9D8B030D-6E8A-4147-A177-3AD203B41FA5}">
                      <a16:colId xmlns:a16="http://schemas.microsoft.com/office/drawing/2014/main" val="3153919375"/>
                    </a:ext>
                  </a:extLst>
                </a:gridCol>
                <a:gridCol w="2705100">
                  <a:extLst>
                    <a:ext uri="{9D8B030D-6E8A-4147-A177-3AD203B41FA5}">
                      <a16:colId xmlns:a16="http://schemas.microsoft.com/office/drawing/2014/main" val="2671378927"/>
                    </a:ext>
                  </a:extLst>
                </a:gridCol>
                <a:gridCol w="2705100">
                  <a:extLst>
                    <a:ext uri="{9D8B030D-6E8A-4147-A177-3AD203B41FA5}">
                      <a16:colId xmlns:a16="http://schemas.microsoft.com/office/drawing/2014/main" val="1278955103"/>
                    </a:ext>
                  </a:extLst>
                </a:gridCol>
                <a:gridCol w="2705100">
                  <a:extLst>
                    <a:ext uri="{9D8B030D-6E8A-4147-A177-3AD203B41FA5}">
                      <a16:colId xmlns:a16="http://schemas.microsoft.com/office/drawing/2014/main" val="930223582"/>
                    </a:ext>
                  </a:extLst>
                </a:gridCol>
              </a:tblGrid>
              <a:tr h="69040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63701531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ü"/>
                        <a:tabLst/>
                        <a:defRPr/>
                      </a:pPr>
                      <a:endParaRPr lang="en-US" sz="1300" b="0" kern="1200" noProof="1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1400" kern="1200" noProof="1">
                          <a:solidFill>
                            <a:schemeClr val="bg1"/>
                          </a:solidFill>
                        </a:rPr>
                        <a:t> </a:t>
                      </a: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endParaRPr lang="en-US" sz="1300" b="0" kern="1200" noProof="1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1400" kern="1200" noProof="1">
                          <a:solidFill>
                            <a:schemeClr val="bg1"/>
                          </a:solidFill>
                        </a:rPr>
                        <a:t> </a:t>
                      </a: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7406439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354859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1614057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8305350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2287511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1675445"/>
                  </a:ext>
                </a:extLst>
              </a:tr>
            </a:tbl>
          </a:graphicData>
        </a:graphic>
      </p:graphicFrame>
      <p:sp>
        <p:nvSpPr>
          <p:cNvPr id="14" name="Espaço Reservado para Texto 6">
            <a:extLst>
              <a:ext uri="{FF2B5EF4-FFF2-40B4-BE49-F238E27FC236}">
                <a16:creationId xmlns:a16="http://schemas.microsoft.com/office/drawing/2014/main" id="{99FEAC3E-A7D4-41A2-88C3-CD5EC824644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200" y="3181350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15" name="Espaço Reservado para Texto 6">
            <a:extLst>
              <a:ext uri="{FF2B5EF4-FFF2-40B4-BE49-F238E27FC236}">
                <a16:creationId xmlns:a16="http://schemas.microsoft.com/office/drawing/2014/main" id="{15CE022B-ED8C-48BB-A9AF-6D76470C89B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38200" y="2571750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E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16" name="Espaço Reservado para Texto 6">
            <a:extLst>
              <a:ext uri="{FF2B5EF4-FFF2-40B4-BE49-F238E27FC236}">
                <a16:creationId xmlns:a16="http://schemas.microsoft.com/office/drawing/2014/main" id="{A64F5BE9-B6D5-41E8-8E68-87BF89A5E50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581400" y="2571750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E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27" name="Espaço Reservado para Texto 6">
            <a:extLst>
              <a:ext uri="{FF2B5EF4-FFF2-40B4-BE49-F238E27FC236}">
                <a16:creationId xmlns:a16="http://schemas.microsoft.com/office/drawing/2014/main" id="{992CA6D0-6FAA-495A-A1FD-3BA48939DC0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48400" y="2571750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E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28" name="Espaço Reservado para Texto 6">
            <a:extLst>
              <a:ext uri="{FF2B5EF4-FFF2-40B4-BE49-F238E27FC236}">
                <a16:creationId xmlns:a16="http://schemas.microsoft.com/office/drawing/2014/main" id="{64A5E699-9A38-45E1-A055-817116BE0B7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963023" y="2571750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E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29" name="Espaço Reservado para Texto 6">
            <a:extLst>
              <a:ext uri="{FF2B5EF4-FFF2-40B4-BE49-F238E27FC236}">
                <a16:creationId xmlns:a16="http://schemas.microsoft.com/office/drawing/2014/main" id="{B8021FE5-DC82-4D57-A7A2-6118CBE12AF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38200" y="3683176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0" name="Espaço Reservado para Texto 6">
            <a:extLst>
              <a:ext uri="{FF2B5EF4-FFF2-40B4-BE49-F238E27FC236}">
                <a16:creationId xmlns:a16="http://schemas.microsoft.com/office/drawing/2014/main" id="{8514948C-C28A-4F2C-B741-69C527D6CD5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38199" y="4164024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1" name="Espaço Reservado para Texto 6">
            <a:extLst>
              <a:ext uri="{FF2B5EF4-FFF2-40B4-BE49-F238E27FC236}">
                <a16:creationId xmlns:a16="http://schemas.microsoft.com/office/drawing/2014/main" id="{6A450E6B-6F38-427E-85AC-E67F36D14B1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38198" y="4613945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2" name="Espaço Reservado para Texto 6">
            <a:extLst>
              <a:ext uri="{FF2B5EF4-FFF2-40B4-BE49-F238E27FC236}">
                <a16:creationId xmlns:a16="http://schemas.microsoft.com/office/drawing/2014/main" id="{C167166C-5FDD-45E0-BCCB-33DD4E6206C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8197" y="5078101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3" name="Espaço Reservado para Texto 6">
            <a:extLst>
              <a:ext uri="{FF2B5EF4-FFF2-40B4-BE49-F238E27FC236}">
                <a16:creationId xmlns:a16="http://schemas.microsoft.com/office/drawing/2014/main" id="{2FA33660-A0B4-49EE-9783-AC2634F21F4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38196" y="5558949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4" name="Espaço Reservado para Texto 6">
            <a:extLst>
              <a:ext uri="{FF2B5EF4-FFF2-40B4-BE49-F238E27FC236}">
                <a16:creationId xmlns:a16="http://schemas.microsoft.com/office/drawing/2014/main" id="{0F8BEB29-133E-4B87-912C-CD4244F2BD7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248400" y="3181350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5" name="Espaço Reservado para Texto 6">
            <a:extLst>
              <a:ext uri="{FF2B5EF4-FFF2-40B4-BE49-F238E27FC236}">
                <a16:creationId xmlns:a16="http://schemas.microsoft.com/office/drawing/2014/main" id="{2D41EEB6-DD81-498D-806C-F912E59C493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248400" y="3683176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6" name="Espaço Reservado para Texto 6">
            <a:extLst>
              <a:ext uri="{FF2B5EF4-FFF2-40B4-BE49-F238E27FC236}">
                <a16:creationId xmlns:a16="http://schemas.microsoft.com/office/drawing/2014/main" id="{092C040B-669B-4695-87B8-8F34194D224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248399" y="4164024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7" name="Espaço Reservado para Texto 6">
            <a:extLst>
              <a:ext uri="{FF2B5EF4-FFF2-40B4-BE49-F238E27FC236}">
                <a16:creationId xmlns:a16="http://schemas.microsoft.com/office/drawing/2014/main" id="{C1D1F753-257D-4DA5-94F2-E64D85C738DE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248398" y="4613945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8" name="Espaço Reservado para Texto 6">
            <a:extLst>
              <a:ext uri="{FF2B5EF4-FFF2-40B4-BE49-F238E27FC236}">
                <a16:creationId xmlns:a16="http://schemas.microsoft.com/office/drawing/2014/main" id="{8FC8B657-FCD7-4234-8913-F42B7B91E38F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248397" y="5078101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9" name="Espaço Reservado para Texto 6">
            <a:extLst>
              <a:ext uri="{FF2B5EF4-FFF2-40B4-BE49-F238E27FC236}">
                <a16:creationId xmlns:a16="http://schemas.microsoft.com/office/drawing/2014/main" id="{84D62824-44DC-4815-937C-E6A2D88ADA3C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248396" y="5558949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0" name="Espaço Reservado para Texto 6">
            <a:extLst>
              <a:ext uri="{FF2B5EF4-FFF2-40B4-BE49-F238E27FC236}">
                <a16:creationId xmlns:a16="http://schemas.microsoft.com/office/drawing/2014/main" id="{60D40CB4-4305-4A4A-9136-7E76278EC1D6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581397" y="3181350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1" name="Espaço Reservado para Texto 6">
            <a:extLst>
              <a:ext uri="{FF2B5EF4-FFF2-40B4-BE49-F238E27FC236}">
                <a16:creationId xmlns:a16="http://schemas.microsoft.com/office/drawing/2014/main" id="{4F9369CE-31EB-46A5-B1F1-E9ACAA7F784F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3581397" y="3683176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2" name="Espaço Reservado para Texto 6">
            <a:extLst>
              <a:ext uri="{FF2B5EF4-FFF2-40B4-BE49-F238E27FC236}">
                <a16:creationId xmlns:a16="http://schemas.microsoft.com/office/drawing/2014/main" id="{0571474D-23FC-4565-BFAF-5179CCA51BE4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3581396" y="4164024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3" name="Espaço Reservado para Texto 6">
            <a:extLst>
              <a:ext uri="{FF2B5EF4-FFF2-40B4-BE49-F238E27FC236}">
                <a16:creationId xmlns:a16="http://schemas.microsoft.com/office/drawing/2014/main" id="{64EA8057-32A5-4D2F-8740-1645C1E9F1D9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81395" y="4613945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4" name="Espaço Reservado para Texto 6">
            <a:extLst>
              <a:ext uri="{FF2B5EF4-FFF2-40B4-BE49-F238E27FC236}">
                <a16:creationId xmlns:a16="http://schemas.microsoft.com/office/drawing/2014/main" id="{EF38A363-6F20-4F8F-AF5C-9BD211F4657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3581394" y="5078101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5" name="Espaço Reservado para Texto 6">
            <a:extLst>
              <a:ext uri="{FF2B5EF4-FFF2-40B4-BE49-F238E27FC236}">
                <a16:creationId xmlns:a16="http://schemas.microsoft.com/office/drawing/2014/main" id="{D66E3804-0C87-4C3A-9EA7-B0758DA8752D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3581393" y="5558949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6" name="Espaço Reservado para Texto 6">
            <a:extLst>
              <a:ext uri="{FF2B5EF4-FFF2-40B4-BE49-F238E27FC236}">
                <a16:creationId xmlns:a16="http://schemas.microsoft.com/office/drawing/2014/main" id="{74FEAFE9-6ABF-455C-975D-4ADB8089EFF7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953502" y="3181350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7" name="Espaço Reservado para Texto 6">
            <a:extLst>
              <a:ext uri="{FF2B5EF4-FFF2-40B4-BE49-F238E27FC236}">
                <a16:creationId xmlns:a16="http://schemas.microsoft.com/office/drawing/2014/main" id="{056AF92E-3091-42F5-95A7-33F81E86AE4F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953502" y="3683176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8" name="Espaço Reservado para Texto 6">
            <a:extLst>
              <a:ext uri="{FF2B5EF4-FFF2-40B4-BE49-F238E27FC236}">
                <a16:creationId xmlns:a16="http://schemas.microsoft.com/office/drawing/2014/main" id="{62B816D8-5456-490B-BDAB-6B5194684AD5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953501" y="4164024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9" name="Espaço Reservado para Texto 6">
            <a:extLst>
              <a:ext uri="{FF2B5EF4-FFF2-40B4-BE49-F238E27FC236}">
                <a16:creationId xmlns:a16="http://schemas.microsoft.com/office/drawing/2014/main" id="{E1D33B06-272C-41E4-ADAA-47344E0473AC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953500" y="4613945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50" name="Espaço Reservado para Texto 6">
            <a:extLst>
              <a:ext uri="{FF2B5EF4-FFF2-40B4-BE49-F238E27FC236}">
                <a16:creationId xmlns:a16="http://schemas.microsoft.com/office/drawing/2014/main" id="{F12CF373-47D7-4390-B345-9DFFE9C77419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953499" y="5078101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51" name="Espaço Reservado para Texto 6">
            <a:extLst>
              <a:ext uri="{FF2B5EF4-FFF2-40B4-BE49-F238E27FC236}">
                <a16:creationId xmlns:a16="http://schemas.microsoft.com/office/drawing/2014/main" id="{DB1494C7-A818-4579-92A3-19226E2F6FC3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953498" y="5558949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52" name="Espaço Reservado para Texto 6">
            <a:extLst>
              <a:ext uri="{FF2B5EF4-FFF2-40B4-BE49-F238E27FC236}">
                <a16:creationId xmlns:a16="http://schemas.microsoft.com/office/drawing/2014/main" id="{D67287F2-222A-4CE2-B890-D4B2E877DBF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85800" y="1724236"/>
            <a:ext cx="8811126" cy="44163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4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 err="1"/>
              <a:t>Lorem</a:t>
            </a:r>
            <a:r>
              <a:rPr lang="pt-BR"/>
              <a:t> ipsum </a:t>
            </a:r>
            <a:r>
              <a:rPr lang="pt-BR" err="1"/>
              <a:t>dolor</a:t>
            </a:r>
            <a:r>
              <a:rPr lang="pt-BR"/>
              <a:t> </a:t>
            </a:r>
            <a:r>
              <a:rPr lang="pt-BR" err="1"/>
              <a:t>sit</a:t>
            </a:r>
            <a:r>
              <a:rPr lang="pt-BR"/>
              <a:t> </a:t>
            </a:r>
            <a:r>
              <a:rPr lang="pt-BR" err="1"/>
              <a:t>amet</a:t>
            </a:r>
            <a:r>
              <a:rPr lang="pt-BR"/>
              <a:t>, </a:t>
            </a:r>
            <a:r>
              <a:rPr lang="pt-BR" err="1"/>
              <a:t>consectetur</a:t>
            </a:r>
            <a:r>
              <a:rPr lang="pt-BR"/>
              <a:t> </a:t>
            </a:r>
            <a:r>
              <a:rPr lang="pt-BR" err="1"/>
              <a:t>adipiscing</a:t>
            </a:r>
            <a:r>
              <a:rPr lang="pt-BR"/>
              <a:t> </a:t>
            </a:r>
            <a:r>
              <a:rPr lang="pt-BR" err="1"/>
              <a:t>elit</a:t>
            </a:r>
            <a:r>
              <a:rPr lang="pt-BR"/>
              <a:t>.</a:t>
            </a:r>
          </a:p>
        </p:txBody>
      </p:sp>
      <p:sp>
        <p:nvSpPr>
          <p:cNvPr id="2" name="Espaço Reservado para Texto 8">
            <a:extLst>
              <a:ext uri="{FF2B5EF4-FFF2-40B4-BE49-F238E27FC236}">
                <a16:creationId xmlns:a16="http://schemas.microsoft.com/office/drawing/2014/main" id="{83D4D370-0986-2D24-A198-458F5B676AB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237076" y="6474975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rgbClr val="000000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29410481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lunas 3x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Espaço Reservado para Texto 6">
            <a:extLst>
              <a:ext uri="{FF2B5EF4-FFF2-40B4-BE49-F238E27FC236}">
                <a16:creationId xmlns:a16="http://schemas.microsoft.com/office/drawing/2014/main" id="{9071BC58-3AA8-4DE6-9948-579D6BCBC5E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62000" y="734411"/>
            <a:ext cx="3419475" cy="66308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5400" b="0">
                <a:solidFill>
                  <a:schemeClr val="tx1"/>
                </a:solidFill>
                <a:latin typeface="Mulish Black" pitchFamily="2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err="1"/>
              <a:t>Título</a:t>
            </a:r>
            <a:endParaRPr lang="pt-BR"/>
          </a:p>
        </p:txBody>
      </p:sp>
      <p:sp>
        <p:nvSpPr>
          <p:cNvPr id="54" name="Espaço Reservado para Texto 6">
            <a:extLst>
              <a:ext uri="{FF2B5EF4-FFF2-40B4-BE49-F238E27FC236}">
                <a16:creationId xmlns:a16="http://schemas.microsoft.com/office/drawing/2014/main" id="{FFD8A70B-5964-4A17-BCD9-D187DD1307A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61999" y="1587349"/>
            <a:ext cx="8494295" cy="44163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4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 err="1"/>
              <a:t>Lorem</a:t>
            </a:r>
            <a:r>
              <a:rPr lang="pt-BR"/>
              <a:t> ipsum </a:t>
            </a:r>
            <a:r>
              <a:rPr lang="pt-BR" err="1"/>
              <a:t>dolor</a:t>
            </a:r>
            <a:r>
              <a:rPr lang="pt-BR"/>
              <a:t> </a:t>
            </a:r>
            <a:r>
              <a:rPr lang="pt-BR" err="1"/>
              <a:t>sit</a:t>
            </a:r>
            <a:r>
              <a:rPr lang="pt-BR"/>
              <a:t> </a:t>
            </a:r>
            <a:r>
              <a:rPr lang="pt-BR" err="1"/>
              <a:t>amet</a:t>
            </a:r>
            <a:r>
              <a:rPr lang="pt-BR"/>
              <a:t>, </a:t>
            </a:r>
            <a:r>
              <a:rPr lang="pt-BR" err="1"/>
              <a:t>consectetur</a:t>
            </a:r>
            <a:r>
              <a:rPr lang="pt-BR"/>
              <a:t> </a:t>
            </a:r>
            <a:r>
              <a:rPr lang="pt-BR" err="1"/>
              <a:t>adipiscing</a:t>
            </a:r>
            <a:r>
              <a:rPr lang="pt-BR"/>
              <a:t> </a:t>
            </a:r>
            <a:r>
              <a:rPr lang="pt-BR" err="1"/>
              <a:t>elit</a:t>
            </a:r>
            <a:r>
              <a:rPr lang="pt-BR"/>
              <a:t>.</a:t>
            </a:r>
          </a:p>
        </p:txBody>
      </p:sp>
      <p:graphicFrame>
        <p:nvGraphicFramePr>
          <p:cNvPr id="55" name="Table 7">
            <a:extLst>
              <a:ext uri="{FF2B5EF4-FFF2-40B4-BE49-F238E27FC236}">
                <a16:creationId xmlns:a16="http://schemas.microsoft.com/office/drawing/2014/main" id="{0EAD13C6-159A-4D95-85F3-A5F5BD1B9A19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734767549"/>
              </p:ext>
            </p:extLst>
          </p:nvPr>
        </p:nvGraphicFramePr>
        <p:xfrm>
          <a:off x="762000" y="2238375"/>
          <a:ext cx="10668000" cy="3744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556000">
                  <a:extLst>
                    <a:ext uri="{9D8B030D-6E8A-4147-A177-3AD203B41FA5}">
                      <a16:colId xmlns:a16="http://schemas.microsoft.com/office/drawing/2014/main" val="3153919375"/>
                    </a:ext>
                  </a:extLst>
                </a:gridCol>
                <a:gridCol w="3556000">
                  <a:extLst>
                    <a:ext uri="{9D8B030D-6E8A-4147-A177-3AD203B41FA5}">
                      <a16:colId xmlns:a16="http://schemas.microsoft.com/office/drawing/2014/main" val="2671378927"/>
                    </a:ext>
                  </a:extLst>
                </a:gridCol>
                <a:gridCol w="3556000">
                  <a:extLst>
                    <a:ext uri="{9D8B030D-6E8A-4147-A177-3AD203B41FA5}">
                      <a16:colId xmlns:a16="http://schemas.microsoft.com/office/drawing/2014/main" val="2999682974"/>
                    </a:ext>
                  </a:extLst>
                </a:gridCol>
              </a:tblGrid>
              <a:tr h="936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63701531"/>
                  </a:ext>
                </a:extLst>
              </a:tr>
              <a:tr h="936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28120537"/>
                  </a:ext>
                </a:extLst>
              </a:tr>
              <a:tr h="936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62411862"/>
                  </a:ext>
                </a:extLst>
              </a:tr>
              <a:tr h="936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97006465"/>
                  </a:ext>
                </a:extLst>
              </a:tr>
            </a:tbl>
          </a:graphicData>
        </a:graphic>
      </p:graphicFrame>
      <p:sp>
        <p:nvSpPr>
          <p:cNvPr id="56" name="Espaço Reservado para Texto 6">
            <a:extLst>
              <a:ext uri="{FF2B5EF4-FFF2-40B4-BE49-F238E27FC236}">
                <a16:creationId xmlns:a16="http://schemas.microsoft.com/office/drawing/2014/main" id="{D521DD1D-A88E-4875-A631-43B0574359E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95801" y="2368479"/>
            <a:ext cx="3200398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endParaRPr lang="pt-BR"/>
          </a:p>
        </p:txBody>
      </p:sp>
      <p:sp>
        <p:nvSpPr>
          <p:cNvPr id="57" name="Espaço Reservado para Texto 6">
            <a:extLst>
              <a:ext uri="{FF2B5EF4-FFF2-40B4-BE49-F238E27FC236}">
                <a16:creationId xmlns:a16="http://schemas.microsoft.com/office/drawing/2014/main" id="{552C0434-7A9C-4BF8-A74B-01C1CBFED54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90600" y="2500409"/>
            <a:ext cx="3048000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rgbClr val="FFC000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</a:t>
            </a:r>
            <a:endParaRPr lang="pt-BR"/>
          </a:p>
        </p:txBody>
      </p:sp>
      <p:sp>
        <p:nvSpPr>
          <p:cNvPr id="58" name="Espaço Reservado para Texto 6">
            <a:extLst>
              <a:ext uri="{FF2B5EF4-FFF2-40B4-BE49-F238E27FC236}">
                <a16:creationId xmlns:a16="http://schemas.microsoft.com/office/drawing/2014/main" id="{63484B9E-5CD9-4EC6-AC5D-39B6E6728A7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003509" y="2368478"/>
            <a:ext cx="3200398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endParaRPr lang="pt-BR"/>
          </a:p>
        </p:txBody>
      </p:sp>
      <p:sp>
        <p:nvSpPr>
          <p:cNvPr id="59" name="Espaço Reservado para Texto 6">
            <a:extLst>
              <a:ext uri="{FF2B5EF4-FFF2-40B4-BE49-F238E27FC236}">
                <a16:creationId xmlns:a16="http://schemas.microsoft.com/office/drawing/2014/main" id="{374BAEFB-E4E3-46A6-9BEF-DFCCB248FA4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495801" y="3306304"/>
            <a:ext cx="3200398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endParaRPr lang="pt-BR"/>
          </a:p>
        </p:txBody>
      </p:sp>
      <p:sp>
        <p:nvSpPr>
          <p:cNvPr id="60" name="Espaço Reservado para Texto 6">
            <a:extLst>
              <a:ext uri="{FF2B5EF4-FFF2-40B4-BE49-F238E27FC236}">
                <a16:creationId xmlns:a16="http://schemas.microsoft.com/office/drawing/2014/main" id="{A6CC6704-47F0-461D-83FF-7160006FB41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90600" y="3438234"/>
            <a:ext cx="3048000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0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61" name="Espaço Reservado para Texto 6">
            <a:extLst>
              <a:ext uri="{FF2B5EF4-FFF2-40B4-BE49-F238E27FC236}">
                <a16:creationId xmlns:a16="http://schemas.microsoft.com/office/drawing/2014/main" id="{3DD82D8B-2124-44BC-B927-608EE747E84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003509" y="3306303"/>
            <a:ext cx="3200398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endParaRPr lang="pt-BR"/>
          </a:p>
        </p:txBody>
      </p:sp>
      <p:sp>
        <p:nvSpPr>
          <p:cNvPr id="62" name="Espaço Reservado para Texto 6">
            <a:extLst>
              <a:ext uri="{FF2B5EF4-FFF2-40B4-BE49-F238E27FC236}">
                <a16:creationId xmlns:a16="http://schemas.microsoft.com/office/drawing/2014/main" id="{F32F493E-3867-42E0-8AF0-6771BDECDBA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505326" y="4240478"/>
            <a:ext cx="3200398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endParaRPr lang="pt-BR"/>
          </a:p>
        </p:txBody>
      </p:sp>
      <p:sp>
        <p:nvSpPr>
          <p:cNvPr id="63" name="Espaço Reservado para Texto 6">
            <a:extLst>
              <a:ext uri="{FF2B5EF4-FFF2-40B4-BE49-F238E27FC236}">
                <a16:creationId xmlns:a16="http://schemas.microsoft.com/office/drawing/2014/main" id="{7C00FBC4-E7F5-466B-B8E0-B33138290AD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000125" y="4372408"/>
            <a:ext cx="3048000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0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64" name="Espaço Reservado para Texto 6">
            <a:extLst>
              <a:ext uri="{FF2B5EF4-FFF2-40B4-BE49-F238E27FC236}">
                <a16:creationId xmlns:a16="http://schemas.microsoft.com/office/drawing/2014/main" id="{BD8CDEF1-FDB6-404A-8D3B-DE974CB85F9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013034" y="4240477"/>
            <a:ext cx="3200398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endParaRPr lang="pt-BR"/>
          </a:p>
        </p:txBody>
      </p:sp>
      <p:sp>
        <p:nvSpPr>
          <p:cNvPr id="65" name="Espaço Reservado para Texto 6">
            <a:extLst>
              <a:ext uri="{FF2B5EF4-FFF2-40B4-BE49-F238E27FC236}">
                <a16:creationId xmlns:a16="http://schemas.microsoft.com/office/drawing/2014/main" id="{C8693924-2DD7-4E07-B1B0-0FC3E1514F6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505326" y="5174652"/>
            <a:ext cx="3200398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endParaRPr lang="pt-BR"/>
          </a:p>
        </p:txBody>
      </p:sp>
      <p:sp>
        <p:nvSpPr>
          <p:cNvPr id="66" name="Espaço Reservado para Texto 6">
            <a:extLst>
              <a:ext uri="{FF2B5EF4-FFF2-40B4-BE49-F238E27FC236}">
                <a16:creationId xmlns:a16="http://schemas.microsoft.com/office/drawing/2014/main" id="{92D5415B-42E0-4EE6-A22B-2503015B26EE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00125" y="5306582"/>
            <a:ext cx="3048000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0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67" name="Espaço Reservado para Texto 6">
            <a:extLst>
              <a:ext uri="{FF2B5EF4-FFF2-40B4-BE49-F238E27FC236}">
                <a16:creationId xmlns:a16="http://schemas.microsoft.com/office/drawing/2014/main" id="{F5BBD3E1-6A8D-4B6A-A961-E7D90C97847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013034" y="5174651"/>
            <a:ext cx="3200398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endParaRPr lang="pt-BR"/>
          </a:p>
        </p:txBody>
      </p:sp>
      <p:sp>
        <p:nvSpPr>
          <p:cNvPr id="2" name="Espaço Reservado para Texto 8">
            <a:extLst>
              <a:ext uri="{FF2B5EF4-FFF2-40B4-BE49-F238E27FC236}">
                <a16:creationId xmlns:a16="http://schemas.microsoft.com/office/drawing/2014/main" id="{717A6C8A-8FF3-F815-7955-2900B68DC61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237076" y="6474975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rgbClr val="000000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343901286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xto + Gráfi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Espaço Reservado para Texto 6">
            <a:extLst>
              <a:ext uri="{FF2B5EF4-FFF2-40B4-BE49-F238E27FC236}">
                <a16:creationId xmlns:a16="http://schemas.microsoft.com/office/drawing/2014/main" id="{53B9AC29-F0F3-48B9-8BAF-98A195B6616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62000" y="2401409"/>
            <a:ext cx="4800600" cy="31242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 err="1"/>
              <a:t>Lorem</a:t>
            </a:r>
            <a:r>
              <a:rPr lang="pt-BR"/>
              <a:t> ipsum </a:t>
            </a:r>
            <a:r>
              <a:rPr lang="pt-BR" err="1"/>
              <a:t>dolor</a:t>
            </a:r>
            <a:r>
              <a:rPr lang="pt-BR"/>
              <a:t> </a:t>
            </a:r>
            <a:r>
              <a:rPr lang="pt-BR" err="1"/>
              <a:t>sit</a:t>
            </a:r>
            <a:r>
              <a:rPr lang="pt-BR"/>
              <a:t> </a:t>
            </a:r>
            <a:r>
              <a:rPr lang="pt-BR" err="1"/>
              <a:t>amet</a:t>
            </a:r>
            <a:r>
              <a:rPr lang="pt-BR"/>
              <a:t>, </a:t>
            </a:r>
            <a:r>
              <a:rPr lang="pt-BR" err="1"/>
              <a:t>consectetur</a:t>
            </a:r>
            <a:r>
              <a:rPr lang="pt-BR"/>
              <a:t> </a:t>
            </a:r>
            <a:r>
              <a:rPr lang="pt-BR" err="1"/>
              <a:t>adipiscing</a:t>
            </a:r>
            <a:r>
              <a:rPr lang="pt-BR"/>
              <a:t> </a:t>
            </a:r>
            <a:r>
              <a:rPr lang="pt-BR" err="1"/>
              <a:t>elit</a:t>
            </a:r>
            <a:r>
              <a:rPr lang="pt-BR"/>
              <a:t>, </a:t>
            </a:r>
            <a:r>
              <a:rPr lang="pt-BR" err="1"/>
              <a:t>sed</a:t>
            </a:r>
            <a:r>
              <a:rPr lang="pt-BR"/>
              <a:t> do </a:t>
            </a:r>
            <a:r>
              <a:rPr lang="pt-BR" err="1"/>
              <a:t>eiusmod</a:t>
            </a:r>
            <a:r>
              <a:rPr lang="pt-BR"/>
              <a:t> </a:t>
            </a:r>
            <a:r>
              <a:rPr lang="pt-BR" err="1"/>
              <a:t>tempor</a:t>
            </a:r>
            <a:r>
              <a:rPr lang="pt-BR"/>
              <a:t> </a:t>
            </a:r>
            <a:r>
              <a:rPr lang="pt-BR" err="1"/>
              <a:t>incididunt</a:t>
            </a:r>
            <a:r>
              <a:rPr lang="pt-BR"/>
              <a:t> ut labore et </a:t>
            </a:r>
            <a:r>
              <a:rPr lang="pt-BR" err="1"/>
              <a:t>dolore</a:t>
            </a:r>
            <a:r>
              <a:rPr lang="pt-BR"/>
              <a:t> magna </a:t>
            </a:r>
            <a:r>
              <a:rPr lang="pt-BR" err="1"/>
              <a:t>aliqua</a:t>
            </a:r>
            <a:r>
              <a:rPr lang="pt-BR"/>
              <a:t>. Ut </a:t>
            </a:r>
            <a:r>
              <a:rPr lang="pt-BR" err="1"/>
              <a:t>enim</a:t>
            </a:r>
            <a:r>
              <a:rPr lang="pt-BR"/>
              <a:t> ad </a:t>
            </a:r>
            <a:r>
              <a:rPr lang="pt-BR" err="1"/>
              <a:t>minim</a:t>
            </a:r>
            <a:r>
              <a:rPr lang="pt-BR"/>
              <a:t> </a:t>
            </a:r>
            <a:r>
              <a:rPr lang="pt-BR" err="1"/>
              <a:t>veniam</a:t>
            </a:r>
            <a:r>
              <a:rPr lang="pt-BR"/>
              <a:t>, quis </a:t>
            </a:r>
            <a:r>
              <a:rPr lang="pt-BR" err="1"/>
              <a:t>nostrud</a:t>
            </a:r>
            <a:r>
              <a:rPr lang="pt-BR"/>
              <a:t> </a:t>
            </a:r>
            <a:r>
              <a:rPr lang="pt-BR" err="1"/>
              <a:t>exercitation</a:t>
            </a:r>
            <a:r>
              <a:rPr lang="pt-BR"/>
              <a:t> </a:t>
            </a:r>
            <a:r>
              <a:rPr lang="pt-BR" err="1"/>
              <a:t>ullamco</a:t>
            </a:r>
            <a:r>
              <a:rPr lang="pt-BR"/>
              <a:t> </a:t>
            </a:r>
            <a:r>
              <a:rPr lang="pt-BR" err="1"/>
              <a:t>laboris</a:t>
            </a:r>
            <a:r>
              <a:rPr lang="pt-BR"/>
              <a:t> </a:t>
            </a:r>
            <a:r>
              <a:rPr lang="pt-BR" err="1"/>
              <a:t>nisi</a:t>
            </a:r>
            <a:r>
              <a:rPr lang="pt-BR"/>
              <a:t> ut </a:t>
            </a:r>
            <a:r>
              <a:rPr lang="pt-BR" err="1"/>
              <a:t>aliquip</a:t>
            </a:r>
            <a:r>
              <a:rPr lang="pt-BR"/>
              <a:t> </a:t>
            </a:r>
            <a:r>
              <a:rPr lang="pt-BR" err="1"/>
              <a:t>ex</a:t>
            </a:r>
            <a:r>
              <a:rPr lang="pt-BR"/>
              <a:t> </a:t>
            </a:r>
            <a:r>
              <a:rPr lang="pt-BR" err="1"/>
              <a:t>ea</a:t>
            </a:r>
            <a:r>
              <a:rPr lang="pt-BR"/>
              <a:t> </a:t>
            </a:r>
            <a:r>
              <a:rPr lang="pt-BR" err="1"/>
              <a:t>commodo</a:t>
            </a:r>
            <a:r>
              <a:rPr lang="pt-BR"/>
              <a:t> </a:t>
            </a:r>
            <a:r>
              <a:rPr lang="pt-BR" err="1"/>
              <a:t>consequat</a:t>
            </a:r>
            <a:r>
              <a:rPr lang="pt-BR"/>
              <a:t>. </a:t>
            </a:r>
            <a:r>
              <a:rPr lang="pt-BR" err="1"/>
              <a:t>Duis</a:t>
            </a:r>
            <a:r>
              <a:rPr lang="pt-BR"/>
              <a:t> </a:t>
            </a:r>
            <a:r>
              <a:rPr lang="pt-BR" err="1"/>
              <a:t>aute</a:t>
            </a:r>
            <a:r>
              <a:rPr lang="pt-BR"/>
              <a:t> </a:t>
            </a:r>
            <a:r>
              <a:rPr lang="pt-BR" err="1"/>
              <a:t>irure</a:t>
            </a:r>
            <a:r>
              <a:rPr lang="pt-BR"/>
              <a:t> </a:t>
            </a:r>
            <a:r>
              <a:rPr lang="pt-BR" err="1"/>
              <a:t>dolor</a:t>
            </a:r>
            <a:r>
              <a:rPr lang="pt-BR"/>
              <a:t> in </a:t>
            </a:r>
            <a:r>
              <a:rPr lang="pt-BR" err="1"/>
              <a:t>reprehenderit</a:t>
            </a:r>
            <a:r>
              <a:rPr lang="pt-BR"/>
              <a:t> in </a:t>
            </a:r>
            <a:r>
              <a:rPr lang="pt-BR" err="1"/>
              <a:t>voluptate</a:t>
            </a:r>
            <a:r>
              <a:rPr lang="pt-BR"/>
              <a:t> </a:t>
            </a:r>
            <a:r>
              <a:rPr lang="pt-BR" err="1"/>
              <a:t>velit</a:t>
            </a:r>
            <a:r>
              <a:rPr lang="pt-BR"/>
              <a:t> esse </a:t>
            </a:r>
            <a:r>
              <a:rPr lang="pt-BR" err="1"/>
              <a:t>cillum</a:t>
            </a:r>
            <a:r>
              <a:rPr lang="pt-BR"/>
              <a:t> </a:t>
            </a:r>
            <a:r>
              <a:rPr lang="pt-BR" err="1"/>
              <a:t>dolore</a:t>
            </a:r>
            <a:r>
              <a:rPr lang="pt-BR"/>
              <a:t> eu </a:t>
            </a:r>
            <a:r>
              <a:rPr lang="pt-BR" err="1"/>
              <a:t>fugiat</a:t>
            </a:r>
            <a:r>
              <a:rPr lang="pt-BR"/>
              <a:t> </a:t>
            </a:r>
            <a:r>
              <a:rPr lang="pt-BR" err="1"/>
              <a:t>nulla</a:t>
            </a:r>
            <a:r>
              <a:rPr lang="pt-BR"/>
              <a:t> </a:t>
            </a:r>
            <a:r>
              <a:rPr lang="pt-BR" err="1"/>
              <a:t>pariatur</a:t>
            </a:r>
            <a:r>
              <a:rPr lang="pt-BR"/>
              <a:t>. </a:t>
            </a:r>
            <a:r>
              <a:rPr lang="pt-BR" err="1"/>
              <a:t>Excepteur</a:t>
            </a:r>
            <a:r>
              <a:rPr lang="pt-BR"/>
              <a:t> </a:t>
            </a:r>
            <a:r>
              <a:rPr lang="pt-BR" err="1"/>
              <a:t>sint</a:t>
            </a:r>
            <a:r>
              <a:rPr lang="pt-BR"/>
              <a:t> </a:t>
            </a:r>
            <a:r>
              <a:rPr lang="pt-BR" err="1"/>
              <a:t>occaecat</a:t>
            </a:r>
            <a:r>
              <a:rPr lang="pt-BR"/>
              <a:t> </a:t>
            </a:r>
            <a:r>
              <a:rPr lang="pt-BR" err="1"/>
              <a:t>cupidatat</a:t>
            </a:r>
            <a:r>
              <a:rPr lang="pt-BR"/>
              <a:t> non </a:t>
            </a:r>
            <a:r>
              <a:rPr lang="pt-BR" err="1"/>
              <a:t>proident</a:t>
            </a:r>
            <a:r>
              <a:rPr lang="pt-BR"/>
              <a:t>, sunt in culpa </a:t>
            </a:r>
            <a:r>
              <a:rPr lang="pt-BR" err="1"/>
              <a:t>qui</a:t>
            </a:r>
            <a:r>
              <a:rPr lang="pt-BR"/>
              <a:t> </a:t>
            </a:r>
            <a:r>
              <a:rPr lang="pt-BR" err="1"/>
              <a:t>officia</a:t>
            </a:r>
            <a:r>
              <a:rPr lang="pt-BR"/>
              <a:t> </a:t>
            </a:r>
            <a:r>
              <a:rPr lang="pt-BR" err="1"/>
              <a:t>deserunt</a:t>
            </a:r>
            <a:r>
              <a:rPr lang="pt-BR"/>
              <a:t> </a:t>
            </a:r>
            <a:r>
              <a:rPr lang="pt-BR" err="1"/>
              <a:t>mollit</a:t>
            </a:r>
            <a:r>
              <a:rPr lang="pt-BR"/>
              <a:t> </a:t>
            </a:r>
            <a:r>
              <a:rPr lang="pt-BR" err="1"/>
              <a:t>anim</a:t>
            </a:r>
            <a:r>
              <a:rPr lang="pt-BR"/>
              <a:t> id est </a:t>
            </a:r>
            <a:r>
              <a:rPr lang="pt-BR" err="1"/>
              <a:t>laborum</a:t>
            </a:r>
            <a:r>
              <a:rPr lang="pt-BR"/>
              <a:t>.</a:t>
            </a:r>
          </a:p>
        </p:txBody>
      </p:sp>
      <p:sp>
        <p:nvSpPr>
          <p:cNvPr id="18" name="Espaço Reservado para Texto 6">
            <a:extLst>
              <a:ext uri="{FF2B5EF4-FFF2-40B4-BE49-F238E27FC236}">
                <a16:creationId xmlns:a16="http://schemas.microsoft.com/office/drawing/2014/main" id="{CD6088AA-7759-48B9-853A-F27FF6EF42D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62000" y="1096361"/>
            <a:ext cx="4886325" cy="92293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5400" b="0">
                <a:solidFill>
                  <a:schemeClr val="tx1"/>
                </a:solidFill>
                <a:latin typeface="Mulish Black" pitchFamily="2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err="1"/>
              <a:t>Título</a:t>
            </a:r>
            <a:endParaRPr lang="pt-BR"/>
          </a:p>
        </p:txBody>
      </p:sp>
      <p:sp>
        <p:nvSpPr>
          <p:cNvPr id="3" name="Espaço Reservado para Gráfico 2">
            <a:extLst>
              <a:ext uri="{FF2B5EF4-FFF2-40B4-BE49-F238E27FC236}">
                <a16:creationId xmlns:a16="http://schemas.microsoft.com/office/drawing/2014/main" id="{AE8D496B-E294-4952-BBA3-0DCA38223681}"/>
              </a:ext>
            </a:extLst>
          </p:cNvPr>
          <p:cNvSpPr>
            <a:spLocks noGrp="1"/>
          </p:cNvSpPr>
          <p:nvPr>
            <p:ph type="chart" sz="quarter" idx="24"/>
          </p:nvPr>
        </p:nvSpPr>
        <p:spPr>
          <a:xfrm>
            <a:off x="6276974" y="2134709"/>
            <a:ext cx="5324475" cy="339090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2" name="Espaço Reservado para Texto 8">
            <a:extLst>
              <a:ext uri="{FF2B5EF4-FFF2-40B4-BE49-F238E27FC236}">
                <a16:creationId xmlns:a16="http://schemas.microsoft.com/office/drawing/2014/main" id="{C47C32E7-7FAF-8F3C-0517-8326ED4F1BA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237076" y="6474975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rgbClr val="000000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36182027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ítulo +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Homem sentado em frente a computador&#10;&#10;Descrição gerada automaticamente">
            <a:extLst>
              <a:ext uri="{FF2B5EF4-FFF2-40B4-BE49-F238E27FC236}">
                <a16:creationId xmlns:a16="http://schemas.microsoft.com/office/drawing/2014/main" id="{FAC8A245-7FF0-8556-4A0F-566B97B8FC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59" r="23572"/>
          <a:stretch/>
        </p:blipFill>
        <p:spPr>
          <a:xfrm>
            <a:off x="6488723" y="0"/>
            <a:ext cx="5703277" cy="6858000"/>
          </a:xfrm>
          <a:prstGeom prst="rect">
            <a:avLst/>
          </a:prstGeom>
        </p:spPr>
      </p:pic>
      <p:sp>
        <p:nvSpPr>
          <p:cNvPr id="2" name="Espaço Reservado para Texto 8">
            <a:extLst>
              <a:ext uri="{FF2B5EF4-FFF2-40B4-BE49-F238E27FC236}">
                <a16:creationId xmlns:a16="http://schemas.microsoft.com/office/drawing/2014/main" id="{3FD1BC7A-9EAD-8FDC-D0A3-45FBAEB0F70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5310" y="6453954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rgbClr val="000000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11341268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216;p31">
            <a:extLst>
              <a:ext uri="{FF2B5EF4-FFF2-40B4-BE49-F238E27FC236}">
                <a16:creationId xmlns:a16="http://schemas.microsoft.com/office/drawing/2014/main" id="{AB9B5273-6151-67D4-7B5E-0840DED87678}"/>
              </a:ext>
            </a:extLst>
          </p:cNvPr>
          <p:cNvPicPr preferRelativeResize="0"/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52574" y="0"/>
            <a:ext cx="908685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Espaço Reservado para Texto 8">
            <a:extLst>
              <a:ext uri="{FF2B5EF4-FFF2-40B4-BE49-F238E27FC236}">
                <a16:creationId xmlns:a16="http://schemas.microsoft.com/office/drawing/2014/main" id="{6D5B1481-72CB-482B-9ED6-1EEF37F2155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76944" y="2646843"/>
            <a:ext cx="3829563" cy="1714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0" b="1">
                <a:solidFill>
                  <a:schemeClr val="bg1"/>
                </a:solidFill>
                <a:latin typeface="Mulish Black" pitchFamily="2" charset="0"/>
                <a:cs typeface="Arial" panose="020B0604020202020204" pitchFamily="34" charset="0"/>
              </a:defRPr>
            </a:lvl1pPr>
            <a:lvl2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pt-BR"/>
              <a:t>Título</a:t>
            </a:r>
          </a:p>
        </p:txBody>
      </p:sp>
      <p:sp>
        <p:nvSpPr>
          <p:cNvPr id="4" name="Espaço Reservado para Texto 8">
            <a:extLst>
              <a:ext uri="{FF2B5EF4-FFF2-40B4-BE49-F238E27FC236}">
                <a16:creationId xmlns:a16="http://schemas.microsoft.com/office/drawing/2014/main" id="{6C92BCC8-E6FB-6C63-814A-3A462D42850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237076" y="6474975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277311565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Texto 8">
            <a:extLst>
              <a:ext uri="{FF2B5EF4-FFF2-40B4-BE49-F238E27FC236}">
                <a16:creationId xmlns:a16="http://schemas.microsoft.com/office/drawing/2014/main" id="{5C133F96-172C-131C-BC2F-D1DB3FC57EE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237076" y="6474975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261144874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áfico 13">
            <a:extLst>
              <a:ext uri="{FF2B5EF4-FFF2-40B4-BE49-F238E27FC236}">
                <a16:creationId xmlns:a16="http://schemas.microsoft.com/office/drawing/2014/main" id="{145AF247-F18E-C91A-59EA-0E25CA344A8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1365" r="1705"/>
          <a:stretch/>
        </p:blipFill>
        <p:spPr>
          <a:xfrm>
            <a:off x="9144000" y="0"/>
            <a:ext cx="3048000" cy="6858000"/>
          </a:xfrm>
          <a:prstGeom prst="rect">
            <a:avLst/>
          </a:prstGeom>
        </p:spPr>
      </p:pic>
      <p:sp>
        <p:nvSpPr>
          <p:cNvPr id="3" name="Espaço Reservado para Texto 8">
            <a:extLst>
              <a:ext uri="{FF2B5EF4-FFF2-40B4-BE49-F238E27FC236}">
                <a16:creationId xmlns:a16="http://schemas.microsoft.com/office/drawing/2014/main" id="{02375FA8-00EB-A1C9-4737-0BFC4DCA8F4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5821" y="6422424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59006147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Texto 8">
            <a:extLst>
              <a:ext uri="{FF2B5EF4-FFF2-40B4-BE49-F238E27FC236}">
                <a16:creationId xmlns:a16="http://schemas.microsoft.com/office/drawing/2014/main" id="{6D5B1481-72CB-482B-9ED6-1EEF37F2155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3820" y="2657475"/>
            <a:ext cx="10544176" cy="1714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0" b="0">
                <a:solidFill>
                  <a:schemeClr val="bg1"/>
                </a:solidFill>
                <a:latin typeface="Mulish Black" pitchFamily="2" charset="0"/>
                <a:cs typeface="Arial" panose="020B0604020202020204" pitchFamily="34" charset="0"/>
              </a:defRPr>
            </a:lvl1pPr>
            <a:lvl2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pt-BR"/>
              <a:t>Título</a:t>
            </a:r>
          </a:p>
        </p:txBody>
      </p:sp>
      <p:pic>
        <p:nvPicPr>
          <p:cNvPr id="3" name="Gráfico 2">
            <a:extLst>
              <a:ext uri="{FF2B5EF4-FFF2-40B4-BE49-F238E27FC236}">
                <a16:creationId xmlns:a16="http://schemas.microsoft.com/office/drawing/2014/main" id="{C794B7EC-CA1F-F14D-2DF6-62375579F5F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9107183">
            <a:off x="7874095" y="1892260"/>
            <a:ext cx="2800255" cy="2800255"/>
          </a:xfrm>
          <a:prstGeom prst="rect">
            <a:avLst/>
          </a:prstGeom>
        </p:spPr>
      </p:pic>
      <p:sp>
        <p:nvSpPr>
          <p:cNvPr id="4" name="Espaço Reservado para Texto 8">
            <a:extLst>
              <a:ext uri="{FF2B5EF4-FFF2-40B4-BE49-F238E27FC236}">
                <a16:creationId xmlns:a16="http://schemas.microsoft.com/office/drawing/2014/main" id="{97DC65F6-FB3D-B186-CBFF-345F6D0B00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237076" y="6474975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190707423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8">
            <a:extLst>
              <a:ext uri="{FF2B5EF4-FFF2-40B4-BE49-F238E27FC236}">
                <a16:creationId xmlns:a16="http://schemas.microsoft.com/office/drawing/2014/main" id="{3728753B-6332-F540-B3EE-4E546CB54DE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237076" y="6474975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rgbClr val="000000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45726263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263;p35">
            <a:extLst>
              <a:ext uri="{FF2B5EF4-FFF2-40B4-BE49-F238E27FC236}">
                <a16:creationId xmlns:a16="http://schemas.microsoft.com/office/drawing/2014/main" id="{0AD52BEE-782D-6801-F30F-5E0C25EC7F20}"/>
              </a:ext>
            </a:extLst>
          </p:cNvPr>
          <p:cNvPicPr preferRelativeResize="0"/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52575" y="0"/>
            <a:ext cx="908685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Espaço Reservado para Texto 8">
            <a:extLst>
              <a:ext uri="{FF2B5EF4-FFF2-40B4-BE49-F238E27FC236}">
                <a16:creationId xmlns:a16="http://schemas.microsoft.com/office/drawing/2014/main" id="{E4E3945F-1197-4D2C-5E9A-69A7E3856E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76944" y="2646843"/>
            <a:ext cx="3829563" cy="1714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0" b="1">
                <a:solidFill>
                  <a:schemeClr val="tx1"/>
                </a:solidFill>
                <a:latin typeface="Mulish Black" pitchFamily="2" charset="0"/>
                <a:cs typeface="Arial" panose="020B0604020202020204" pitchFamily="34" charset="0"/>
              </a:defRPr>
            </a:lvl1pPr>
            <a:lvl2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pt-BR"/>
              <a:t>Título</a:t>
            </a:r>
          </a:p>
        </p:txBody>
      </p:sp>
      <p:sp>
        <p:nvSpPr>
          <p:cNvPr id="3" name="Espaço Reservado para Texto 8">
            <a:extLst>
              <a:ext uri="{FF2B5EF4-FFF2-40B4-BE49-F238E27FC236}">
                <a16:creationId xmlns:a16="http://schemas.microsoft.com/office/drawing/2014/main" id="{C13F0E79-5353-82CD-56B7-CE158CBC52A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237076" y="6474975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rgbClr val="000000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393939494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8">
            <a:extLst>
              <a:ext uri="{FF2B5EF4-FFF2-40B4-BE49-F238E27FC236}">
                <a16:creationId xmlns:a16="http://schemas.microsoft.com/office/drawing/2014/main" id="{56192817-05D3-4967-309F-00EFCE861D9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3820" y="2657475"/>
            <a:ext cx="10544176" cy="1714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0" b="0">
                <a:solidFill>
                  <a:schemeClr val="tx1"/>
                </a:solidFill>
                <a:latin typeface="Mulish Black" pitchFamily="2" charset="0"/>
                <a:cs typeface="Arial" panose="020B0604020202020204" pitchFamily="34" charset="0"/>
              </a:defRPr>
            </a:lvl1pPr>
            <a:lvl2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pt-BR"/>
              <a:t>Título</a:t>
            </a:r>
          </a:p>
        </p:txBody>
      </p:sp>
      <p:sp>
        <p:nvSpPr>
          <p:cNvPr id="2" name="Espaço Reservado para Texto 8">
            <a:extLst>
              <a:ext uri="{FF2B5EF4-FFF2-40B4-BE49-F238E27FC236}">
                <a16:creationId xmlns:a16="http://schemas.microsoft.com/office/drawing/2014/main" id="{0B3E561C-5042-4A60-8116-D53A367074B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237076" y="6474975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rgbClr val="000000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362914175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+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spaço Reservado para Texto 14">
            <a:extLst>
              <a:ext uri="{FF2B5EF4-FFF2-40B4-BE49-F238E27FC236}">
                <a16:creationId xmlns:a16="http://schemas.microsoft.com/office/drawing/2014/main" id="{E56C2845-08B6-4FE2-87C0-F034D983B51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15722" y="2988146"/>
            <a:ext cx="4165875" cy="31393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Mulish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."</a:t>
            </a:r>
            <a:endParaRPr lang="en-BR" sz="3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endParaRPr lang="pt-BR"/>
          </a:p>
        </p:txBody>
      </p:sp>
      <p:sp>
        <p:nvSpPr>
          <p:cNvPr id="16" name="Espaço Reservado para Texto 14">
            <a:extLst>
              <a:ext uri="{FF2B5EF4-FFF2-40B4-BE49-F238E27FC236}">
                <a16:creationId xmlns:a16="http://schemas.microsoft.com/office/drawing/2014/main" id="{B8F4A75B-24BD-484F-97FC-7C60FF89F30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46484" y="2948820"/>
            <a:ext cx="4165875" cy="31393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Mulish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."</a:t>
            </a:r>
            <a:endParaRPr lang="en-BR" sz="3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endParaRPr lang="pt-BR"/>
          </a:p>
        </p:txBody>
      </p:sp>
      <p:sp>
        <p:nvSpPr>
          <p:cNvPr id="2" name="Espaço Reservado para Texto 8">
            <a:extLst>
              <a:ext uri="{FF2B5EF4-FFF2-40B4-BE49-F238E27FC236}">
                <a16:creationId xmlns:a16="http://schemas.microsoft.com/office/drawing/2014/main" id="{F4C080A4-D35D-5F65-99B5-90FDE23EE5A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5722" y="1203459"/>
            <a:ext cx="4402582" cy="1714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0" b="0">
                <a:solidFill>
                  <a:schemeClr val="tx1"/>
                </a:solidFill>
                <a:latin typeface="Mulish Black" pitchFamily="2" charset="0"/>
                <a:cs typeface="Arial" panose="020B0604020202020204" pitchFamily="34" charset="0"/>
              </a:defRPr>
            </a:lvl1pPr>
            <a:lvl2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pt-BR"/>
              <a:t>Título</a:t>
            </a:r>
          </a:p>
        </p:txBody>
      </p:sp>
      <p:sp>
        <p:nvSpPr>
          <p:cNvPr id="3" name="Espaço Reservado para Texto 8">
            <a:extLst>
              <a:ext uri="{FF2B5EF4-FFF2-40B4-BE49-F238E27FC236}">
                <a16:creationId xmlns:a16="http://schemas.microsoft.com/office/drawing/2014/main" id="{ABB9FFF0-F13A-CAEA-EF4D-41CF71A84FB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237076" y="6474975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rgbClr val="000000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343877971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2126583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866648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Texto 8">
            <a:extLst>
              <a:ext uri="{FF2B5EF4-FFF2-40B4-BE49-F238E27FC236}">
                <a16:creationId xmlns:a16="http://schemas.microsoft.com/office/drawing/2014/main" id="{6D5B1481-72CB-482B-9ED6-1EEF37F2155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3820" y="2657475"/>
            <a:ext cx="10544176" cy="1714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0" b="0">
                <a:solidFill>
                  <a:schemeClr val="bg1"/>
                </a:solidFill>
                <a:latin typeface="Mulish Black" pitchFamily="2" charset="0"/>
                <a:cs typeface="Arial" panose="020B0604020202020204" pitchFamily="34" charset="0"/>
              </a:defRPr>
            </a:lvl1pPr>
            <a:lvl2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pt-BR"/>
              <a:t>Título</a:t>
            </a:r>
          </a:p>
        </p:txBody>
      </p:sp>
      <p:pic>
        <p:nvPicPr>
          <p:cNvPr id="3" name="Gráfico 2">
            <a:extLst>
              <a:ext uri="{FF2B5EF4-FFF2-40B4-BE49-F238E27FC236}">
                <a16:creationId xmlns:a16="http://schemas.microsoft.com/office/drawing/2014/main" id="{C794B7EC-CA1F-F14D-2DF6-62375579F5F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9107183">
            <a:off x="7874095" y="1892260"/>
            <a:ext cx="2800255" cy="2800255"/>
          </a:xfrm>
          <a:prstGeom prst="rect">
            <a:avLst/>
          </a:prstGeom>
        </p:spPr>
      </p:pic>
      <p:sp>
        <p:nvSpPr>
          <p:cNvPr id="4" name="Espaço Reservado para Texto 8">
            <a:extLst>
              <a:ext uri="{FF2B5EF4-FFF2-40B4-BE49-F238E27FC236}">
                <a16:creationId xmlns:a16="http://schemas.microsoft.com/office/drawing/2014/main" id="{97DC65F6-FB3D-B186-CBFF-345F6D0B00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237076" y="6474975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39609496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+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Texto 14">
            <a:extLst>
              <a:ext uri="{FF2B5EF4-FFF2-40B4-BE49-F238E27FC236}">
                <a16:creationId xmlns:a16="http://schemas.microsoft.com/office/drawing/2014/main" id="{A55D20BA-98D3-4168-9FA7-FB1B844A267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15722" y="2988146"/>
            <a:ext cx="4165875" cy="31393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  <a:latin typeface="Mulish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."</a:t>
            </a:r>
            <a:endParaRPr lang="en-BR" sz="3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endParaRPr lang="pt-BR"/>
          </a:p>
        </p:txBody>
      </p:sp>
      <p:sp>
        <p:nvSpPr>
          <p:cNvPr id="6" name="Espaço Reservado para Texto 14">
            <a:extLst>
              <a:ext uri="{FF2B5EF4-FFF2-40B4-BE49-F238E27FC236}">
                <a16:creationId xmlns:a16="http://schemas.microsoft.com/office/drawing/2014/main" id="{B86B9951-0E6C-43DA-9BC6-17C27A30D49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46484" y="2948820"/>
            <a:ext cx="4165875" cy="31393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  <a:latin typeface="Mulish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."</a:t>
            </a:r>
            <a:endParaRPr lang="en-BR" sz="3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endParaRPr lang="pt-BR"/>
          </a:p>
        </p:txBody>
      </p:sp>
      <p:sp>
        <p:nvSpPr>
          <p:cNvPr id="2" name="Espaço Reservado para Texto 8">
            <a:extLst>
              <a:ext uri="{FF2B5EF4-FFF2-40B4-BE49-F238E27FC236}">
                <a16:creationId xmlns:a16="http://schemas.microsoft.com/office/drawing/2014/main" id="{C1B0B428-F6E6-AC1F-A85B-CA5780BE413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5722" y="1099396"/>
            <a:ext cx="3829563" cy="1714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0" b="1">
                <a:solidFill>
                  <a:schemeClr val="bg1"/>
                </a:solidFill>
                <a:latin typeface="Mulish Black" pitchFamily="2" charset="0"/>
                <a:cs typeface="Arial" panose="020B0604020202020204" pitchFamily="34" charset="0"/>
              </a:defRPr>
            </a:lvl1pPr>
            <a:lvl2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pt-BR"/>
              <a:t>Título</a:t>
            </a:r>
          </a:p>
        </p:txBody>
      </p:sp>
      <p:sp>
        <p:nvSpPr>
          <p:cNvPr id="4" name="Espaço Reservado para Texto 8">
            <a:extLst>
              <a:ext uri="{FF2B5EF4-FFF2-40B4-BE49-F238E27FC236}">
                <a16:creationId xmlns:a16="http://schemas.microsoft.com/office/drawing/2014/main" id="{C51C6DF3-7D87-E3CC-909B-0C0AAF87A5F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237076" y="6474975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39435424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nas 4x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Espaço Reservado para Texto 6">
            <a:extLst>
              <a:ext uri="{FF2B5EF4-FFF2-40B4-BE49-F238E27FC236}">
                <a16:creationId xmlns:a16="http://schemas.microsoft.com/office/drawing/2014/main" id="{B6B01E13-7C66-431E-BB69-D53E75E15E6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5800" y="1141326"/>
            <a:ext cx="4286250" cy="66308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pt-BR" sz="6000" b="1" kern="1200" dirty="0">
                <a:solidFill>
                  <a:schemeClr val="bg1"/>
                </a:solidFill>
                <a:latin typeface="Mulish Black" pitchFamily="2" charset="0"/>
                <a:ea typeface="+mn-ea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err="1"/>
              <a:t>Título</a:t>
            </a:r>
            <a:endParaRPr lang="pt-BR"/>
          </a:p>
        </p:txBody>
      </p:sp>
      <p:graphicFrame>
        <p:nvGraphicFramePr>
          <p:cNvPr id="18" name="Table 7">
            <a:extLst>
              <a:ext uri="{FF2B5EF4-FFF2-40B4-BE49-F238E27FC236}">
                <a16:creationId xmlns:a16="http://schemas.microsoft.com/office/drawing/2014/main" id="{19E1A335-5926-4E6A-8F81-872D813FCA87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76775391"/>
              </p:ext>
            </p:extLst>
          </p:nvPr>
        </p:nvGraphicFramePr>
        <p:xfrm>
          <a:off x="685800" y="2371725"/>
          <a:ext cx="10820400" cy="342771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05100">
                  <a:extLst>
                    <a:ext uri="{9D8B030D-6E8A-4147-A177-3AD203B41FA5}">
                      <a16:colId xmlns:a16="http://schemas.microsoft.com/office/drawing/2014/main" val="3153919375"/>
                    </a:ext>
                  </a:extLst>
                </a:gridCol>
                <a:gridCol w="2705100">
                  <a:extLst>
                    <a:ext uri="{9D8B030D-6E8A-4147-A177-3AD203B41FA5}">
                      <a16:colId xmlns:a16="http://schemas.microsoft.com/office/drawing/2014/main" val="2671378927"/>
                    </a:ext>
                  </a:extLst>
                </a:gridCol>
                <a:gridCol w="2705100">
                  <a:extLst>
                    <a:ext uri="{9D8B030D-6E8A-4147-A177-3AD203B41FA5}">
                      <a16:colId xmlns:a16="http://schemas.microsoft.com/office/drawing/2014/main" val="1278955103"/>
                    </a:ext>
                  </a:extLst>
                </a:gridCol>
                <a:gridCol w="2705100">
                  <a:extLst>
                    <a:ext uri="{9D8B030D-6E8A-4147-A177-3AD203B41FA5}">
                      <a16:colId xmlns:a16="http://schemas.microsoft.com/office/drawing/2014/main" val="930223582"/>
                    </a:ext>
                  </a:extLst>
                </a:gridCol>
              </a:tblGrid>
              <a:tr h="69040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63701531"/>
                  </a:ext>
                </a:extLst>
              </a:tr>
              <a:tr h="2737305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ü"/>
                        <a:tabLst/>
                        <a:defRPr/>
                      </a:pPr>
                      <a:endParaRPr lang="en-US" sz="1300" b="0" kern="1200" noProof="1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1400" kern="1200" noProof="1">
                          <a:solidFill>
                            <a:schemeClr val="bg1"/>
                          </a:solidFill>
                        </a:rPr>
                        <a:t> </a:t>
                      </a: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endParaRPr lang="en-US" sz="1300" b="0" kern="1200" noProof="1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1400" kern="1200" noProof="1">
                          <a:solidFill>
                            <a:schemeClr val="bg1"/>
                          </a:solidFill>
                        </a:rPr>
                        <a:t> </a:t>
                      </a: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7406439"/>
                  </a:ext>
                </a:extLst>
              </a:tr>
            </a:tbl>
          </a:graphicData>
        </a:graphic>
      </p:graphicFrame>
      <p:sp>
        <p:nvSpPr>
          <p:cNvPr id="19" name="Espaço Reservado para Texto 6">
            <a:extLst>
              <a:ext uri="{FF2B5EF4-FFF2-40B4-BE49-F238E27FC236}">
                <a16:creationId xmlns:a16="http://schemas.microsoft.com/office/drawing/2014/main" id="{90C08B35-8951-4EA6-BAFA-E0F2102E8BD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199" y="3255203"/>
            <a:ext cx="2362201" cy="23156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</a:p>
          <a:p>
            <a:pPr lvl="0"/>
            <a:endParaRPr lang="pt-BR"/>
          </a:p>
        </p:txBody>
      </p:sp>
      <p:sp>
        <p:nvSpPr>
          <p:cNvPr id="20" name="Espaço Reservado para Texto 6">
            <a:extLst>
              <a:ext uri="{FF2B5EF4-FFF2-40B4-BE49-F238E27FC236}">
                <a16:creationId xmlns:a16="http://schemas.microsoft.com/office/drawing/2014/main" id="{E7B55AAB-DD10-4D65-BBD2-93DABAAB306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38199" y="2524125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rgbClr val="FFCE00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</a:t>
            </a:r>
            <a:endParaRPr lang="pt-BR"/>
          </a:p>
        </p:txBody>
      </p:sp>
      <p:sp>
        <p:nvSpPr>
          <p:cNvPr id="21" name="Espaço Reservado para Texto 6">
            <a:extLst>
              <a:ext uri="{FF2B5EF4-FFF2-40B4-BE49-F238E27FC236}">
                <a16:creationId xmlns:a16="http://schemas.microsoft.com/office/drawing/2014/main" id="{0DF6C215-08DF-4469-AE6E-FF64CA5A89E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581400" y="3255203"/>
            <a:ext cx="2362201" cy="23156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</a:p>
          <a:p>
            <a:pPr lvl="0"/>
            <a:endParaRPr lang="pt-BR"/>
          </a:p>
        </p:txBody>
      </p:sp>
      <p:sp>
        <p:nvSpPr>
          <p:cNvPr id="22" name="Espaço Reservado para Texto 6">
            <a:extLst>
              <a:ext uri="{FF2B5EF4-FFF2-40B4-BE49-F238E27FC236}">
                <a16:creationId xmlns:a16="http://schemas.microsoft.com/office/drawing/2014/main" id="{DC18ED59-65D5-4C97-9BE9-EE9A0C1B9C5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581400" y="2524125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E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23" name="Espaço Reservado para Texto 6">
            <a:extLst>
              <a:ext uri="{FF2B5EF4-FFF2-40B4-BE49-F238E27FC236}">
                <a16:creationId xmlns:a16="http://schemas.microsoft.com/office/drawing/2014/main" id="{F5EB1BCE-9FD9-4E46-98D2-DEB7F2A3DF4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48400" y="3264728"/>
            <a:ext cx="2362201" cy="23156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</a:p>
          <a:p>
            <a:pPr lvl="0"/>
            <a:endParaRPr lang="pt-BR"/>
          </a:p>
        </p:txBody>
      </p:sp>
      <p:sp>
        <p:nvSpPr>
          <p:cNvPr id="24" name="Espaço Reservado para Texto 6">
            <a:extLst>
              <a:ext uri="{FF2B5EF4-FFF2-40B4-BE49-F238E27FC236}">
                <a16:creationId xmlns:a16="http://schemas.microsoft.com/office/drawing/2014/main" id="{06211B5E-A44A-4D09-A07D-BC670FCE27C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248400" y="2533650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E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25" name="Espaço Reservado para Texto 6">
            <a:extLst>
              <a:ext uri="{FF2B5EF4-FFF2-40B4-BE49-F238E27FC236}">
                <a16:creationId xmlns:a16="http://schemas.microsoft.com/office/drawing/2014/main" id="{BF063223-1883-4BA0-8397-FB6A9E5ABD3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991599" y="3255203"/>
            <a:ext cx="2362201" cy="23156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</a:p>
          <a:p>
            <a:pPr lvl="0"/>
            <a:endParaRPr lang="pt-BR"/>
          </a:p>
        </p:txBody>
      </p:sp>
      <p:sp>
        <p:nvSpPr>
          <p:cNvPr id="26" name="Espaço Reservado para Texto 6">
            <a:extLst>
              <a:ext uri="{FF2B5EF4-FFF2-40B4-BE49-F238E27FC236}">
                <a16:creationId xmlns:a16="http://schemas.microsoft.com/office/drawing/2014/main" id="{3BC03030-D44C-4822-A194-E63E68F9580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991599" y="2524125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E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3" name="Espaço Reservado para Texto 8">
            <a:extLst>
              <a:ext uri="{FF2B5EF4-FFF2-40B4-BE49-F238E27FC236}">
                <a16:creationId xmlns:a16="http://schemas.microsoft.com/office/drawing/2014/main" id="{94C76D6F-8717-CD2C-C97A-05517417E75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237076" y="6474975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37463577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nas 4x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ço Reservado para Texto 6">
            <a:extLst>
              <a:ext uri="{FF2B5EF4-FFF2-40B4-BE49-F238E27FC236}">
                <a16:creationId xmlns:a16="http://schemas.microsoft.com/office/drawing/2014/main" id="{CD52C5EA-BDB4-48D8-9CC5-87CF4A2E0D0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5800" y="915386"/>
            <a:ext cx="3419475" cy="66308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5400" b="0">
                <a:solidFill>
                  <a:schemeClr val="bg1"/>
                </a:solidFill>
                <a:latin typeface="Mulish Black" pitchFamily="2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err="1"/>
              <a:t>Título</a:t>
            </a:r>
            <a:endParaRPr lang="pt-BR"/>
          </a:p>
        </p:txBody>
      </p:sp>
      <p:graphicFrame>
        <p:nvGraphicFramePr>
          <p:cNvPr id="13" name="Table 7">
            <a:extLst>
              <a:ext uri="{FF2B5EF4-FFF2-40B4-BE49-F238E27FC236}">
                <a16:creationId xmlns:a16="http://schemas.microsoft.com/office/drawing/2014/main" id="{614163DD-8A6F-4AD1-8CA4-637C4BB4CEC5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64622110"/>
              </p:ext>
            </p:extLst>
          </p:nvPr>
        </p:nvGraphicFramePr>
        <p:xfrm>
          <a:off x="685800" y="2419350"/>
          <a:ext cx="10820400" cy="353332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05100">
                  <a:extLst>
                    <a:ext uri="{9D8B030D-6E8A-4147-A177-3AD203B41FA5}">
                      <a16:colId xmlns:a16="http://schemas.microsoft.com/office/drawing/2014/main" val="3153919375"/>
                    </a:ext>
                  </a:extLst>
                </a:gridCol>
                <a:gridCol w="2705100">
                  <a:extLst>
                    <a:ext uri="{9D8B030D-6E8A-4147-A177-3AD203B41FA5}">
                      <a16:colId xmlns:a16="http://schemas.microsoft.com/office/drawing/2014/main" val="2671378927"/>
                    </a:ext>
                  </a:extLst>
                </a:gridCol>
                <a:gridCol w="2705100">
                  <a:extLst>
                    <a:ext uri="{9D8B030D-6E8A-4147-A177-3AD203B41FA5}">
                      <a16:colId xmlns:a16="http://schemas.microsoft.com/office/drawing/2014/main" val="1278955103"/>
                    </a:ext>
                  </a:extLst>
                </a:gridCol>
                <a:gridCol w="2705100">
                  <a:extLst>
                    <a:ext uri="{9D8B030D-6E8A-4147-A177-3AD203B41FA5}">
                      <a16:colId xmlns:a16="http://schemas.microsoft.com/office/drawing/2014/main" val="930223582"/>
                    </a:ext>
                  </a:extLst>
                </a:gridCol>
              </a:tblGrid>
              <a:tr h="69040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63701531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ü"/>
                        <a:tabLst/>
                        <a:defRPr/>
                      </a:pPr>
                      <a:endParaRPr lang="en-US" sz="1300" b="0" kern="1200" noProof="1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1400" kern="1200" noProof="1">
                          <a:solidFill>
                            <a:schemeClr val="bg1"/>
                          </a:solidFill>
                        </a:rPr>
                        <a:t> </a:t>
                      </a: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endParaRPr lang="en-US" sz="1300" b="0" kern="1200" noProof="1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1400" kern="1200" noProof="1">
                          <a:solidFill>
                            <a:schemeClr val="bg1"/>
                          </a:solidFill>
                        </a:rPr>
                        <a:t> </a:t>
                      </a: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7406439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354859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1614057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8305350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2287511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1675445"/>
                  </a:ext>
                </a:extLst>
              </a:tr>
            </a:tbl>
          </a:graphicData>
        </a:graphic>
      </p:graphicFrame>
      <p:sp>
        <p:nvSpPr>
          <p:cNvPr id="14" name="Espaço Reservado para Texto 6">
            <a:extLst>
              <a:ext uri="{FF2B5EF4-FFF2-40B4-BE49-F238E27FC236}">
                <a16:creationId xmlns:a16="http://schemas.microsoft.com/office/drawing/2014/main" id="{99FEAC3E-A7D4-41A2-88C3-CD5EC824644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200" y="3181350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15" name="Espaço Reservado para Texto 6">
            <a:extLst>
              <a:ext uri="{FF2B5EF4-FFF2-40B4-BE49-F238E27FC236}">
                <a16:creationId xmlns:a16="http://schemas.microsoft.com/office/drawing/2014/main" id="{15CE022B-ED8C-48BB-A9AF-6D76470C89B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38200" y="2571750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E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16" name="Espaço Reservado para Texto 6">
            <a:extLst>
              <a:ext uri="{FF2B5EF4-FFF2-40B4-BE49-F238E27FC236}">
                <a16:creationId xmlns:a16="http://schemas.microsoft.com/office/drawing/2014/main" id="{A64F5BE9-B6D5-41E8-8E68-87BF89A5E50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581400" y="2571750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E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27" name="Espaço Reservado para Texto 6">
            <a:extLst>
              <a:ext uri="{FF2B5EF4-FFF2-40B4-BE49-F238E27FC236}">
                <a16:creationId xmlns:a16="http://schemas.microsoft.com/office/drawing/2014/main" id="{992CA6D0-6FAA-495A-A1FD-3BA48939DC0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48400" y="2571750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E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28" name="Espaço Reservado para Texto 6">
            <a:extLst>
              <a:ext uri="{FF2B5EF4-FFF2-40B4-BE49-F238E27FC236}">
                <a16:creationId xmlns:a16="http://schemas.microsoft.com/office/drawing/2014/main" id="{64A5E699-9A38-45E1-A055-817116BE0B7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963023" y="2571750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E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29" name="Espaço Reservado para Texto 6">
            <a:extLst>
              <a:ext uri="{FF2B5EF4-FFF2-40B4-BE49-F238E27FC236}">
                <a16:creationId xmlns:a16="http://schemas.microsoft.com/office/drawing/2014/main" id="{B8021FE5-DC82-4D57-A7A2-6118CBE12AF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38200" y="3683176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0" name="Espaço Reservado para Texto 6">
            <a:extLst>
              <a:ext uri="{FF2B5EF4-FFF2-40B4-BE49-F238E27FC236}">
                <a16:creationId xmlns:a16="http://schemas.microsoft.com/office/drawing/2014/main" id="{8514948C-C28A-4F2C-B741-69C527D6CD5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38199" y="4164024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1" name="Espaço Reservado para Texto 6">
            <a:extLst>
              <a:ext uri="{FF2B5EF4-FFF2-40B4-BE49-F238E27FC236}">
                <a16:creationId xmlns:a16="http://schemas.microsoft.com/office/drawing/2014/main" id="{6A450E6B-6F38-427E-85AC-E67F36D14B1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38198" y="4613945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2" name="Espaço Reservado para Texto 6">
            <a:extLst>
              <a:ext uri="{FF2B5EF4-FFF2-40B4-BE49-F238E27FC236}">
                <a16:creationId xmlns:a16="http://schemas.microsoft.com/office/drawing/2014/main" id="{C167166C-5FDD-45E0-BCCB-33DD4E6206C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8197" y="5078101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3" name="Espaço Reservado para Texto 6">
            <a:extLst>
              <a:ext uri="{FF2B5EF4-FFF2-40B4-BE49-F238E27FC236}">
                <a16:creationId xmlns:a16="http://schemas.microsoft.com/office/drawing/2014/main" id="{2FA33660-A0B4-49EE-9783-AC2634F21F4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38196" y="5558949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4" name="Espaço Reservado para Texto 6">
            <a:extLst>
              <a:ext uri="{FF2B5EF4-FFF2-40B4-BE49-F238E27FC236}">
                <a16:creationId xmlns:a16="http://schemas.microsoft.com/office/drawing/2014/main" id="{0F8BEB29-133E-4B87-912C-CD4244F2BD7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248400" y="3181350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5" name="Espaço Reservado para Texto 6">
            <a:extLst>
              <a:ext uri="{FF2B5EF4-FFF2-40B4-BE49-F238E27FC236}">
                <a16:creationId xmlns:a16="http://schemas.microsoft.com/office/drawing/2014/main" id="{2D41EEB6-DD81-498D-806C-F912E59C493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248400" y="3683176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6" name="Espaço Reservado para Texto 6">
            <a:extLst>
              <a:ext uri="{FF2B5EF4-FFF2-40B4-BE49-F238E27FC236}">
                <a16:creationId xmlns:a16="http://schemas.microsoft.com/office/drawing/2014/main" id="{092C040B-669B-4695-87B8-8F34194D224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248399" y="4164024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7" name="Espaço Reservado para Texto 6">
            <a:extLst>
              <a:ext uri="{FF2B5EF4-FFF2-40B4-BE49-F238E27FC236}">
                <a16:creationId xmlns:a16="http://schemas.microsoft.com/office/drawing/2014/main" id="{C1D1F753-257D-4DA5-94F2-E64D85C738DE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248398" y="4613945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8" name="Espaço Reservado para Texto 6">
            <a:extLst>
              <a:ext uri="{FF2B5EF4-FFF2-40B4-BE49-F238E27FC236}">
                <a16:creationId xmlns:a16="http://schemas.microsoft.com/office/drawing/2014/main" id="{8FC8B657-FCD7-4234-8913-F42B7B91E38F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248397" y="5078101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9" name="Espaço Reservado para Texto 6">
            <a:extLst>
              <a:ext uri="{FF2B5EF4-FFF2-40B4-BE49-F238E27FC236}">
                <a16:creationId xmlns:a16="http://schemas.microsoft.com/office/drawing/2014/main" id="{84D62824-44DC-4815-937C-E6A2D88ADA3C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248396" y="5558949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0" name="Espaço Reservado para Texto 6">
            <a:extLst>
              <a:ext uri="{FF2B5EF4-FFF2-40B4-BE49-F238E27FC236}">
                <a16:creationId xmlns:a16="http://schemas.microsoft.com/office/drawing/2014/main" id="{60D40CB4-4305-4A4A-9136-7E76278EC1D6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581397" y="3181350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1" name="Espaço Reservado para Texto 6">
            <a:extLst>
              <a:ext uri="{FF2B5EF4-FFF2-40B4-BE49-F238E27FC236}">
                <a16:creationId xmlns:a16="http://schemas.microsoft.com/office/drawing/2014/main" id="{4F9369CE-31EB-46A5-B1F1-E9ACAA7F784F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3581397" y="3683176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2" name="Espaço Reservado para Texto 6">
            <a:extLst>
              <a:ext uri="{FF2B5EF4-FFF2-40B4-BE49-F238E27FC236}">
                <a16:creationId xmlns:a16="http://schemas.microsoft.com/office/drawing/2014/main" id="{0571474D-23FC-4565-BFAF-5179CCA51BE4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3581396" y="4164024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3" name="Espaço Reservado para Texto 6">
            <a:extLst>
              <a:ext uri="{FF2B5EF4-FFF2-40B4-BE49-F238E27FC236}">
                <a16:creationId xmlns:a16="http://schemas.microsoft.com/office/drawing/2014/main" id="{64EA8057-32A5-4D2F-8740-1645C1E9F1D9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81395" y="4613945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4" name="Espaço Reservado para Texto 6">
            <a:extLst>
              <a:ext uri="{FF2B5EF4-FFF2-40B4-BE49-F238E27FC236}">
                <a16:creationId xmlns:a16="http://schemas.microsoft.com/office/drawing/2014/main" id="{EF38A363-6F20-4F8F-AF5C-9BD211F4657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3581394" y="5078101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5" name="Espaço Reservado para Texto 6">
            <a:extLst>
              <a:ext uri="{FF2B5EF4-FFF2-40B4-BE49-F238E27FC236}">
                <a16:creationId xmlns:a16="http://schemas.microsoft.com/office/drawing/2014/main" id="{D66E3804-0C87-4C3A-9EA7-B0758DA8752D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3581393" y="5558949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6" name="Espaço Reservado para Texto 6">
            <a:extLst>
              <a:ext uri="{FF2B5EF4-FFF2-40B4-BE49-F238E27FC236}">
                <a16:creationId xmlns:a16="http://schemas.microsoft.com/office/drawing/2014/main" id="{74FEAFE9-6ABF-455C-975D-4ADB8089EFF7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953502" y="3181350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7" name="Espaço Reservado para Texto 6">
            <a:extLst>
              <a:ext uri="{FF2B5EF4-FFF2-40B4-BE49-F238E27FC236}">
                <a16:creationId xmlns:a16="http://schemas.microsoft.com/office/drawing/2014/main" id="{056AF92E-3091-42F5-95A7-33F81E86AE4F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953502" y="3683176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8" name="Espaço Reservado para Texto 6">
            <a:extLst>
              <a:ext uri="{FF2B5EF4-FFF2-40B4-BE49-F238E27FC236}">
                <a16:creationId xmlns:a16="http://schemas.microsoft.com/office/drawing/2014/main" id="{62B816D8-5456-490B-BDAB-6B5194684AD5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953501" y="4164024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9" name="Espaço Reservado para Texto 6">
            <a:extLst>
              <a:ext uri="{FF2B5EF4-FFF2-40B4-BE49-F238E27FC236}">
                <a16:creationId xmlns:a16="http://schemas.microsoft.com/office/drawing/2014/main" id="{E1D33B06-272C-41E4-ADAA-47344E0473AC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953500" y="4613945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50" name="Espaço Reservado para Texto 6">
            <a:extLst>
              <a:ext uri="{FF2B5EF4-FFF2-40B4-BE49-F238E27FC236}">
                <a16:creationId xmlns:a16="http://schemas.microsoft.com/office/drawing/2014/main" id="{F12CF373-47D7-4390-B345-9DFFE9C77419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953499" y="5078101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51" name="Espaço Reservado para Texto 6">
            <a:extLst>
              <a:ext uri="{FF2B5EF4-FFF2-40B4-BE49-F238E27FC236}">
                <a16:creationId xmlns:a16="http://schemas.microsoft.com/office/drawing/2014/main" id="{DB1494C7-A818-4579-92A3-19226E2F6FC3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953498" y="5558949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52" name="Espaço Reservado para Texto 6">
            <a:extLst>
              <a:ext uri="{FF2B5EF4-FFF2-40B4-BE49-F238E27FC236}">
                <a16:creationId xmlns:a16="http://schemas.microsoft.com/office/drawing/2014/main" id="{D67287F2-222A-4CE2-B890-D4B2E877DBF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85800" y="1724236"/>
            <a:ext cx="8811126" cy="44163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4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 err="1"/>
              <a:t>Lorem</a:t>
            </a:r>
            <a:r>
              <a:rPr lang="pt-BR"/>
              <a:t> ipsum </a:t>
            </a:r>
            <a:r>
              <a:rPr lang="pt-BR" err="1"/>
              <a:t>dolor</a:t>
            </a:r>
            <a:r>
              <a:rPr lang="pt-BR"/>
              <a:t> </a:t>
            </a:r>
            <a:r>
              <a:rPr lang="pt-BR" err="1"/>
              <a:t>sit</a:t>
            </a:r>
            <a:r>
              <a:rPr lang="pt-BR"/>
              <a:t> </a:t>
            </a:r>
            <a:r>
              <a:rPr lang="pt-BR" err="1"/>
              <a:t>amet</a:t>
            </a:r>
            <a:r>
              <a:rPr lang="pt-BR"/>
              <a:t>, </a:t>
            </a:r>
            <a:r>
              <a:rPr lang="pt-BR" err="1"/>
              <a:t>consectetur</a:t>
            </a:r>
            <a:r>
              <a:rPr lang="pt-BR"/>
              <a:t> </a:t>
            </a:r>
            <a:r>
              <a:rPr lang="pt-BR" err="1"/>
              <a:t>adipiscing</a:t>
            </a:r>
            <a:r>
              <a:rPr lang="pt-BR"/>
              <a:t> </a:t>
            </a:r>
            <a:r>
              <a:rPr lang="pt-BR" err="1"/>
              <a:t>elit</a:t>
            </a:r>
            <a:r>
              <a:rPr lang="pt-BR"/>
              <a:t>.</a:t>
            </a:r>
          </a:p>
        </p:txBody>
      </p:sp>
      <p:sp>
        <p:nvSpPr>
          <p:cNvPr id="3" name="Espaço Reservado para Texto 8">
            <a:extLst>
              <a:ext uri="{FF2B5EF4-FFF2-40B4-BE49-F238E27FC236}">
                <a16:creationId xmlns:a16="http://schemas.microsoft.com/office/drawing/2014/main" id="{F12205A0-138D-4C93-289B-422492AB4D6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237076" y="6474975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23625542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nas 3x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Espaço Reservado para Texto 6">
            <a:extLst>
              <a:ext uri="{FF2B5EF4-FFF2-40B4-BE49-F238E27FC236}">
                <a16:creationId xmlns:a16="http://schemas.microsoft.com/office/drawing/2014/main" id="{9071BC58-3AA8-4DE6-9948-579D6BCBC5E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62000" y="734411"/>
            <a:ext cx="3419475" cy="66308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5400" b="0">
                <a:solidFill>
                  <a:schemeClr val="bg1"/>
                </a:solidFill>
                <a:latin typeface="Mulish Black" pitchFamily="2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err="1"/>
              <a:t>Título</a:t>
            </a:r>
            <a:endParaRPr lang="pt-BR"/>
          </a:p>
        </p:txBody>
      </p:sp>
      <p:sp>
        <p:nvSpPr>
          <p:cNvPr id="54" name="Espaço Reservado para Texto 6">
            <a:extLst>
              <a:ext uri="{FF2B5EF4-FFF2-40B4-BE49-F238E27FC236}">
                <a16:creationId xmlns:a16="http://schemas.microsoft.com/office/drawing/2014/main" id="{FFD8A70B-5964-4A17-BCD9-D187DD1307A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61999" y="1587349"/>
            <a:ext cx="8494295" cy="44163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4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 err="1"/>
              <a:t>Lorem</a:t>
            </a:r>
            <a:r>
              <a:rPr lang="pt-BR"/>
              <a:t> ipsum </a:t>
            </a:r>
            <a:r>
              <a:rPr lang="pt-BR" err="1"/>
              <a:t>dolor</a:t>
            </a:r>
            <a:r>
              <a:rPr lang="pt-BR"/>
              <a:t> </a:t>
            </a:r>
            <a:r>
              <a:rPr lang="pt-BR" err="1"/>
              <a:t>sit</a:t>
            </a:r>
            <a:r>
              <a:rPr lang="pt-BR"/>
              <a:t> </a:t>
            </a:r>
            <a:r>
              <a:rPr lang="pt-BR" err="1"/>
              <a:t>amet</a:t>
            </a:r>
            <a:r>
              <a:rPr lang="pt-BR"/>
              <a:t>, </a:t>
            </a:r>
            <a:r>
              <a:rPr lang="pt-BR" err="1"/>
              <a:t>consectetur</a:t>
            </a:r>
            <a:r>
              <a:rPr lang="pt-BR"/>
              <a:t> </a:t>
            </a:r>
            <a:r>
              <a:rPr lang="pt-BR" err="1"/>
              <a:t>adipiscing</a:t>
            </a:r>
            <a:r>
              <a:rPr lang="pt-BR"/>
              <a:t> </a:t>
            </a:r>
            <a:r>
              <a:rPr lang="pt-BR" err="1"/>
              <a:t>elit</a:t>
            </a:r>
            <a:r>
              <a:rPr lang="pt-BR"/>
              <a:t>.</a:t>
            </a:r>
          </a:p>
        </p:txBody>
      </p:sp>
      <p:graphicFrame>
        <p:nvGraphicFramePr>
          <p:cNvPr id="55" name="Table 7">
            <a:extLst>
              <a:ext uri="{FF2B5EF4-FFF2-40B4-BE49-F238E27FC236}">
                <a16:creationId xmlns:a16="http://schemas.microsoft.com/office/drawing/2014/main" id="{0EAD13C6-159A-4D95-85F3-A5F5BD1B9A19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702409260"/>
              </p:ext>
            </p:extLst>
          </p:nvPr>
        </p:nvGraphicFramePr>
        <p:xfrm>
          <a:off x="762000" y="2238375"/>
          <a:ext cx="10668000" cy="3744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556000">
                  <a:extLst>
                    <a:ext uri="{9D8B030D-6E8A-4147-A177-3AD203B41FA5}">
                      <a16:colId xmlns:a16="http://schemas.microsoft.com/office/drawing/2014/main" val="3153919375"/>
                    </a:ext>
                  </a:extLst>
                </a:gridCol>
                <a:gridCol w="3556000">
                  <a:extLst>
                    <a:ext uri="{9D8B030D-6E8A-4147-A177-3AD203B41FA5}">
                      <a16:colId xmlns:a16="http://schemas.microsoft.com/office/drawing/2014/main" val="2671378927"/>
                    </a:ext>
                  </a:extLst>
                </a:gridCol>
                <a:gridCol w="3556000">
                  <a:extLst>
                    <a:ext uri="{9D8B030D-6E8A-4147-A177-3AD203B41FA5}">
                      <a16:colId xmlns:a16="http://schemas.microsoft.com/office/drawing/2014/main" val="2999682974"/>
                    </a:ext>
                  </a:extLst>
                </a:gridCol>
              </a:tblGrid>
              <a:tr h="936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63701531"/>
                  </a:ext>
                </a:extLst>
              </a:tr>
              <a:tr h="936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28120537"/>
                  </a:ext>
                </a:extLst>
              </a:tr>
              <a:tr h="936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62411862"/>
                  </a:ext>
                </a:extLst>
              </a:tr>
              <a:tr h="936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97006465"/>
                  </a:ext>
                </a:extLst>
              </a:tr>
            </a:tbl>
          </a:graphicData>
        </a:graphic>
      </p:graphicFrame>
      <p:sp>
        <p:nvSpPr>
          <p:cNvPr id="56" name="Espaço Reservado para Texto 6">
            <a:extLst>
              <a:ext uri="{FF2B5EF4-FFF2-40B4-BE49-F238E27FC236}">
                <a16:creationId xmlns:a16="http://schemas.microsoft.com/office/drawing/2014/main" id="{D521DD1D-A88E-4875-A631-43B0574359E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95801" y="2368479"/>
            <a:ext cx="3200398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endParaRPr lang="pt-BR"/>
          </a:p>
        </p:txBody>
      </p:sp>
      <p:sp>
        <p:nvSpPr>
          <p:cNvPr id="57" name="Espaço Reservado para Texto 6">
            <a:extLst>
              <a:ext uri="{FF2B5EF4-FFF2-40B4-BE49-F238E27FC236}">
                <a16:creationId xmlns:a16="http://schemas.microsoft.com/office/drawing/2014/main" id="{552C0434-7A9C-4BF8-A74B-01C1CBFED54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90600" y="2500409"/>
            <a:ext cx="3048000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rgbClr val="FFC000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</a:t>
            </a:r>
            <a:endParaRPr lang="pt-BR"/>
          </a:p>
        </p:txBody>
      </p:sp>
      <p:sp>
        <p:nvSpPr>
          <p:cNvPr id="58" name="Espaço Reservado para Texto 6">
            <a:extLst>
              <a:ext uri="{FF2B5EF4-FFF2-40B4-BE49-F238E27FC236}">
                <a16:creationId xmlns:a16="http://schemas.microsoft.com/office/drawing/2014/main" id="{63484B9E-5CD9-4EC6-AC5D-39B6E6728A7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003509" y="2368478"/>
            <a:ext cx="3200398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endParaRPr lang="pt-BR"/>
          </a:p>
        </p:txBody>
      </p:sp>
      <p:sp>
        <p:nvSpPr>
          <p:cNvPr id="59" name="Espaço Reservado para Texto 6">
            <a:extLst>
              <a:ext uri="{FF2B5EF4-FFF2-40B4-BE49-F238E27FC236}">
                <a16:creationId xmlns:a16="http://schemas.microsoft.com/office/drawing/2014/main" id="{374BAEFB-E4E3-46A6-9BEF-DFCCB248FA4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495801" y="3306304"/>
            <a:ext cx="3200398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endParaRPr lang="pt-BR"/>
          </a:p>
        </p:txBody>
      </p:sp>
      <p:sp>
        <p:nvSpPr>
          <p:cNvPr id="60" name="Espaço Reservado para Texto 6">
            <a:extLst>
              <a:ext uri="{FF2B5EF4-FFF2-40B4-BE49-F238E27FC236}">
                <a16:creationId xmlns:a16="http://schemas.microsoft.com/office/drawing/2014/main" id="{A6CC6704-47F0-461D-83FF-7160006FB41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90600" y="3438234"/>
            <a:ext cx="3048000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0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61" name="Espaço Reservado para Texto 6">
            <a:extLst>
              <a:ext uri="{FF2B5EF4-FFF2-40B4-BE49-F238E27FC236}">
                <a16:creationId xmlns:a16="http://schemas.microsoft.com/office/drawing/2014/main" id="{3DD82D8B-2124-44BC-B927-608EE747E84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003509" y="3306303"/>
            <a:ext cx="3200398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endParaRPr lang="pt-BR"/>
          </a:p>
        </p:txBody>
      </p:sp>
      <p:sp>
        <p:nvSpPr>
          <p:cNvPr id="62" name="Espaço Reservado para Texto 6">
            <a:extLst>
              <a:ext uri="{FF2B5EF4-FFF2-40B4-BE49-F238E27FC236}">
                <a16:creationId xmlns:a16="http://schemas.microsoft.com/office/drawing/2014/main" id="{F32F493E-3867-42E0-8AF0-6771BDECDBA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505326" y="4240478"/>
            <a:ext cx="3200398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endParaRPr lang="pt-BR"/>
          </a:p>
        </p:txBody>
      </p:sp>
      <p:sp>
        <p:nvSpPr>
          <p:cNvPr id="63" name="Espaço Reservado para Texto 6">
            <a:extLst>
              <a:ext uri="{FF2B5EF4-FFF2-40B4-BE49-F238E27FC236}">
                <a16:creationId xmlns:a16="http://schemas.microsoft.com/office/drawing/2014/main" id="{7C00FBC4-E7F5-466B-B8E0-B33138290AD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000125" y="4372408"/>
            <a:ext cx="3048000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0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64" name="Espaço Reservado para Texto 6">
            <a:extLst>
              <a:ext uri="{FF2B5EF4-FFF2-40B4-BE49-F238E27FC236}">
                <a16:creationId xmlns:a16="http://schemas.microsoft.com/office/drawing/2014/main" id="{BD8CDEF1-FDB6-404A-8D3B-DE974CB85F9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013034" y="4240477"/>
            <a:ext cx="3200398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endParaRPr lang="pt-BR"/>
          </a:p>
        </p:txBody>
      </p:sp>
      <p:sp>
        <p:nvSpPr>
          <p:cNvPr id="65" name="Espaço Reservado para Texto 6">
            <a:extLst>
              <a:ext uri="{FF2B5EF4-FFF2-40B4-BE49-F238E27FC236}">
                <a16:creationId xmlns:a16="http://schemas.microsoft.com/office/drawing/2014/main" id="{C8693924-2DD7-4E07-B1B0-0FC3E1514F6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505326" y="5174652"/>
            <a:ext cx="3200398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endParaRPr lang="pt-BR"/>
          </a:p>
        </p:txBody>
      </p:sp>
      <p:sp>
        <p:nvSpPr>
          <p:cNvPr id="66" name="Espaço Reservado para Texto 6">
            <a:extLst>
              <a:ext uri="{FF2B5EF4-FFF2-40B4-BE49-F238E27FC236}">
                <a16:creationId xmlns:a16="http://schemas.microsoft.com/office/drawing/2014/main" id="{92D5415B-42E0-4EE6-A22B-2503015B26EE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00125" y="5306582"/>
            <a:ext cx="3048000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0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67" name="Espaço Reservado para Texto 6">
            <a:extLst>
              <a:ext uri="{FF2B5EF4-FFF2-40B4-BE49-F238E27FC236}">
                <a16:creationId xmlns:a16="http://schemas.microsoft.com/office/drawing/2014/main" id="{F5BBD3E1-6A8D-4B6A-A961-E7D90C97847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013034" y="5174651"/>
            <a:ext cx="3200398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endParaRPr lang="pt-BR"/>
          </a:p>
        </p:txBody>
      </p:sp>
      <p:sp>
        <p:nvSpPr>
          <p:cNvPr id="3" name="Espaço Reservado para Texto 8">
            <a:extLst>
              <a:ext uri="{FF2B5EF4-FFF2-40B4-BE49-F238E27FC236}">
                <a16:creationId xmlns:a16="http://schemas.microsoft.com/office/drawing/2014/main" id="{346F97E6-92BF-E613-1F18-D8C744CC287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237076" y="6474975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40342302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+ Gráfi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Espaço Reservado para Texto 6">
            <a:extLst>
              <a:ext uri="{FF2B5EF4-FFF2-40B4-BE49-F238E27FC236}">
                <a16:creationId xmlns:a16="http://schemas.microsoft.com/office/drawing/2014/main" id="{53B9AC29-F0F3-48B9-8BAF-98A195B6616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62000" y="2401409"/>
            <a:ext cx="4800600" cy="31242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 err="1"/>
              <a:t>Lorem</a:t>
            </a:r>
            <a:r>
              <a:rPr lang="pt-BR"/>
              <a:t> ipsum </a:t>
            </a:r>
            <a:r>
              <a:rPr lang="pt-BR" err="1"/>
              <a:t>dolor</a:t>
            </a:r>
            <a:r>
              <a:rPr lang="pt-BR"/>
              <a:t> </a:t>
            </a:r>
            <a:r>
              <a:rPr lang="pt-BR" err="1"/>
              <a:t>sit</a:t>
            </a:r>
            <a:r>
              <a:rPr lang="pt-BR"/>
              <a:t> </a:t>
            </a:r>
            <a:r>
              <a:rPr lang="pt-BR" err="1"/>
              <a:t>amet</a:t>
            </a:r>
            <a:r>
              <a:rPr lang="pt-BR"/>
              <a:t>, </a:t>
            </a:r>
            <a:r>
              <a:rPr lang="pt-BR" err="1"/>
              <a:t>consectetur</a:t>
            </a:r>
            <a:r>
              <a:rPr lang="pt-BR"/>
              <a:t> </a:t>
            </a:r>
            <a:r>
              <a:rPr lang="pt-BR" err="1"/>
              <a:t>adipiscing</a:t>
            </a:r>
            <a:r>
              <a:rPr lang="pt-BR"/>
              <a:t> </a:t>
            </a:r>
            <a:r>
              <a:rPr lang="pt-BR" err="1"/>
              <a:t>elit</a:t>
            </a:r>
            <a:r>
              <a:rPr lang="pt-BR"/>
              <a:t>, </a:t>
            </a:r>
            <a:r>
              <a:rPr lang="pt-BR" err="1"/>
              <a:t>sed</a:t>
            </a:r>
            <a:r>
              <a:rPr lang="pt-BR"/>
              <a:t> do </a:t>
            </a:r>
            <a:r>
              <a:rPr lang="pt-BR" err="1"/>
              <a:t>eiusmod</a:t>
            </a:r>
            <a:r>
              <a:rPr lang="pt-BR"/>
              <a:t> </a:t>
            </a:r>
            <a:r>
              <a:rPr lang="pt-BR" err="1"/>
              <a:t>tempor</a:t>
            </a:r>
            <a:r>
              <a:rPr lang="pt-BR"/>
              <a:t> </a:t>
            </a:r>
            <a:r>
              <a:rPr lang="pt-BR" err="1"/>
              <a:t>incididunt</a:t>
            </a:r>
            <a:r>
              <a:rPr lang="pt-BR"/>
              <a:t> ut labore et </a:t>
            </a:r>
            <a:r>
              <a:rPr lang="pt-BR" err="1"/>
              <a:t>dolore</a:t>
            </a:r>
            <a:r>
              <a:rPr lang="pt-BR"/>
              <a:t> magna </a:t>
            </a:r>
            <a:r>
              <a:rPr lang="pt-BR" err="1"/>
              <a:t>aliqua</a:t>
            </a:r>
            <a:r>
              <a:rPr lang="pt-BR"/>
              <a:t>. Ut </a:t>
            </a:r>
            <a:r>
              <a:rPr lang="pt-BR" err="1"/>
              <a:t>enim</a:t>
            </a:r>
            <a:r>
              <a:rPr lang="pt-BR"/>
              <a:t> ad </a:t>
            </a:r>
            <a:r>
              <a:rPr lang="pt-BR" err="1"/>
              <a:t>minim</a:t>
            </a:r>
            <a:r>
              <a:rPr lang="pt-BR"/>
              <a:t> </a:t>
            </a:r>
            <a:r>
              <a:rPr lang="pt-BR" err="1"/>
              <a:t>veniam</a:t>
            </a:r>
            <a:r>
              <a:rPr lang="pt-BR"/>
              <a:t>, quis </a:t>
            </a:r>
            <a:r>
              <a:rPr lang="pt-BR" err="1"/>
              <a:t>nostrud</a:t>
            </a:r>
            <a:r>
              <a:rPr lang="pt-BR"/>
              <a:t> </a:t>
            </a:r>
            <a:r>
              <a:rPr lang="pt-BR" err="1"/>
              <a:t>exercitation</a:t>
            </a:r>
            <a:r>
              <a:rPr lang="pt-BR"/>
              <a:t> </a:t>
            </a:r>
            <a:r>
              <a:rPr lang="pt-BR" err="1"/>
              <a:t>ullamco</a:t>
            </a:r>
            <a:r>
              <a:rPr lang="pt-BR"/>
              <a:t> </a:t>
            </a:r>
            <a:r>
              <a:rPr lang="pt-BR" err="1"/>
              <a:t>laboris</a:t>
            </a:r>
            <a:r>
              <a:rPr lang="pt-BR"/>
              <a:t> </a:t>
            </a:r>
            <a:r>
              <a:rPr lang="pt-BR" err="1"/>
              <a:t>nisi</a:t>
            </a:r>
            <a:r>
              <a:rPr lang="pt-BR"/>
              <a:t> ut </a:t>
            </a:r>
            <a:r>
              <a:rPr lang="pt-BR" err="1"/>
              <a:t>aliquip</a:t>
            </a:r>
            <a:r>
              <a:rPr lang="pt-BR"/>
              <a:t> </a:t>
            </a:r>
            <a:r>
              <a:rPr lang="pt-BR" err="1"/>
              <a:t>ex</a:t>
            </a:r>
            <a:r>
              <a:rPr lang="pt-BR"/>
              <a:t> </a:t>
            </a:r>
            <a:r>
              <a:rPr lang="pt-BR" err="1"/>
              <a:t>ea</a:t>
            </a:r>
            <a:r>
              <a:rPr lang="pt-BR"/>
              <a:t> </a:t>
            </a:r>
            <a:r>
              <a:rPr lang="pt-BR" err="1"/>
              <a:t>commodo</a:t>
            </a:r>
            <a:r>
              <a:rPr lang="pt-BR"/>
              <a:t> </a:t>
            </a:r>
            <a:r>
              <a:rPr lang="pt-BR" err="1"/>
              <a:t>consequat</a:t>
            </a:r>
            <a:r>
              <a:rPr lang="pt-BR"/>
              <a:t>. </a:t>
            </a:r>
            <a:r>
              <a:rPr lang="pt-BR" err="1"/>
              <a:t>Duis</a:t>
            </a:r>
            <a:r>
              <a:rPr lang="pt-BR"/>
              <a:t> </a:t>
            </a:r>
            <a:r>
              <a:rPr lang="pt-BR" err="1"/>
              <a:t>aute</a:t>
            </a:r>
            <a:r>
              <a:rPr lang="pt-BR"/>
              <a:t> </a:t>
            </a:r>
            <a:r>
              <a:rPr lang="pt-BR" err="1"/>
              <a:t>irure</a:t>
            </a:r>
            <a:r>
              <a:rPr lang="pt-BR"/>
              <a:t> </a:t>
            </a:r>
            <a:r>
              <a:rPr lang="pt-BR" err="1"/>
              <a:t>dolor</a:t>
            </a:r>
            <a:r>
              <a:rPr lang="pt-BR"/>
              <a:t> in </a:t>
            </a:r>
            <a:r>
              <a:rPr lang="pt-BR" err="1"/>
              <a:t>reprehenderit</a:t>
            </a:r>
            <a:r>
              <a:rPr lang="pt-BR"/>
              <a:t> in </a:t>
            </a:r>
            <a:r>
              <a:rPr lang="pt-BR" err="1"/>
              <a:t>voluptate</a:t>
            </a:r>
            <a:r>
              <a:rPr lang="pt-BR"/>
              <a:t> </a:t>
            </a:r>
            <a:r>
              <a:rPr lang="pt-BR" err="1"/>
              <a:t>velit</a:t>
            </a:r>
            <a:r>
              <a:rPr lang="pt-BR"/>
              <a:t> esse </a:t>
            </a:r>
            <a:r>
              <a:rPr lang="pt-BR" err="1"/>
              <a:t>cillum</a:t>
            </a:r>
            <a:r>
              <a:rPr lang="pt-BR"/>
              <a:t> </a:t>
            </a:r>
            <a:r>
              <a:rPr lang="pt-BR" err="1"/>
              <a:t>dolore</a:t>
            </a:r>
            <a:r>
              <a:rPr lang="pt-BR"/>
              <a:t> eu </a:t>
            </a:r>
            <a:r>
              <a:rPr lang="pt-BR" err="1"/>
              <a:t>fugiat</a:t>
            </a:r>
            <a:r>
              <a:rPr lang="pt-BR"/>
              <a:t> </a:t>
            </a:r>
            <a:r>
              <a:rPr lang="pt-BR" err="1"/>
              <a:t>nulla</a:t>
            </a:r>
            <a:r>
              <a:rPr lang="pt-BR"/>
              <a:t> </a:t>
            </a:r>
            <a:r>
              <a:rPr lang="pt-BR" err="1"/>
              <a:t>pariatur</a:t>
            </a:r>
            <a:r>
              <a:rPr lang="pt-BR"/>
              <a:t>. </a:t>
            </a:r>
            <a:r>
              <a:rPr lang="pt-BR" err="1"/>
              <a:t>Excepteur</a:t>
            </a:r>
            <a:r>
              <a:rPr lang="pt-BR"/>
              <a:t> </a:t>
            </a:r>
            <a:r>
              <a:rPr lang="pt-BR" err="1"/>
              <a:t>sint</a:t>
            </a:r>
            <a:r>
              <a:rPr lang="pt-BR"/>
              <a:t> </a:t>
            </a:r>
            <a:r>
              <a:rPr lang="pt-BR" err="1"/>
              <a:t>occaecat</a:t>
            </a:r>
            <a:r>
              <a:rPr lang="pt-BR"/>
              <a:t> </a:t>
            </a:r>
            <a:r>
              <a:rPr lang="pt-BR" err="1"/>
              <a:t>cupidatat</a:t>
            </a:r>
            <a:r>
              <a:rPr lang="pt-BR"/>
              <a:t> non </a:t>
            </a:r>
            <a:r>
              <a:rPr lang="pt-BR" err="1"/>
              <a:t>proident</a:t>
            </a:r>
            <a:r>
              <a:rPr lang="pt-BR"/>
              <a:t>, sunt in culpa </a:t>
            </a:r>
            <a:r>
              <a:rPr lang="pt-BR" err="1"/>
              <a:t>qui</a:t>
            </a:r>
            <a:r>
              <a:rPr lang="pt-BR"/>
              <a:t> </a:t>
            </a:r>
            <a:r>
              <a:rPr lang="pt-BR" err="1"/>
              <a:t>officia</a:t>
            </a:r>
            <a:r>
              <a:rPr lang="pt-BR"/>
              <a:t> </a:t>
            </a:r>
            <a:r>
              <a:rPr lang="pt-BR" err="1"/>
              <a:t>deserunt</a:t>
            </a:r>
            <a:r>
              <a:rPr lang="pt-BR"/>
              <a:t> </a:t>
            </a:r>
            <a:r>
              <a:rPr lang="pt-BR" err="1"/>
              <a:t>mollit</a:t>
            </a:r>
            <a:r>
              <a:rPr lang="pt-BR"/>
              <a:t> </a:t>
            </a:r>
            <a:r>
              <a:rPr lang="pt-BR" err="1"/>
              <a:t>anim</a:t>
            </a:r>
            <a:r>
              <a:rPr lang="pt-BR"/>
              <a:t> id est </a:t>
            </a:r>
            <a:r>
              <a:rPr lang="pt-BR" err="1"/>
              <a:t>laborum</a:t>
            </a:r>
            <a:r>
              <a:rPr lang="pt-BR"/>
              <a:t>.</a:t>
            </a:r>
          </a:p>
        </p:txBody>
      </p:sp>
      <p:sp>
        <p:nvSpPr>
          <p:cNvPr id="18" name="Espaço Reservado para Texto 6">
            <a:extLst>
              <a:ext uri="{FF2B5EF4-FFF2-40B4-BE49-F238E27FC236}">
                <a16:creationId xmlns:a16="http://schemas.microsoft.com/office/drawing/2014/main" id="{CD6088AA-7759-48B9-853A-F27FF6EF42D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62000" y="1096361"/>
            <a:ext cx="4886325" cy="92293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5400" b="0">
                <a:solidFill>
                  <a:schemeClr val="bg1"/>
                </a:solidFill>
                <a:latin typeface="Mulish Black" pitchFamily="2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err="1"/>
              <a:t>Título</a:t>
            </a:r>
            <a:endParaRPr lang="pt-BR"/>
          </a:p>
        </p:txBody>
      </p:sp>
      <p:sp>
        <p:nvSpPr>
          <p:cNvPr id="3" name="Espaço Reservado para Gráfico 2">
            <a:extLst>
              <a:ext uri="{FF2B5EF4-FFF2-40B4-BE49-F238E27FC236}">
                <a16:creationId xmlns:a16="http://schemas.microsoft.com/office/drawing/2014/main" id="{AE8D496B-E294-4952-BBA3-0DCA38223681}"/>
              </a:ext>
            </a:extLst>
          </p:cNvPr>
          <p:cNvSpPr>
            <a:spLocks noGrp="1"/>
          </p:cNvSpPr>
          <p:nvPr>
            <p:ph type="chart" sz="quarter" idx="24"/>
          </p:nvPr>
        </p:nvSpPr>
        <p:spPr>
          <a:xfrm>
            <a:off x="6276974" y="2134709"/>
            <a:ext cx="5324475" cy="339090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4" name="Espaço Reservado para Texto 8">
            <a:extLst>
              <a:ext uri="{FF2B5EF4-FFF2-40B4-BE49-F238E27FC236}">
                <a16:creationId xmlns:a16="http://schemas.microsoft.com/office/drawing/2014/main" id="{6EBCA2EF-0120-D3F8-8EE7-BE7A7EC60D9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237076" y="6474975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7244128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o + Gráfi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Espaço Reservado para Texto 6">
            <a:extLst>
              <a:ext uri="{FF2B5EF4-FFF2-40B4-BE49-F238E27FC236}">
                <a16:creationId xmlns:a16="http://schemas.microsoft.com/office/drawing/2014/main" id="{53B9AC29-F0F3-48B9-8BAF-98A195B6616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62000" y="2401409"/>
            <a:ext cx="4800600" cy="31242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 err="1"/>
              <a:t>Lorem</a:t>
            </a:r>
            <a:r>
              <a:rPr lang="pt-BR"/>
              <a:t> ipsum </a:t>
            </a:r>
            <a:r>
              <a:rPr lang="pt-BR" err="1"/>
              <a:t>dolor</a:t>
            </a:r>
            <a:r>
              <a:rPr lang="pt-BR"/>
              <a:t> </a:t>
            </a:r>
            <a:r>
              <a:rPr lang="pt-BR" err="1"/>
              <a:t>sit</a:t>
            </a:r>
            <a:r>
              <a:rPr lang="pt-BR"/>
              <a:t> </a:t>
            </a:r>
            <a:r>
              <a:rPr lang="pt-BR" err="1"/>
              <a:t>amet</a:t>
            </a:r>
            <a:r>
              <a:rPr lang="pt-BR"/>
              <a:t>, </a:t>
            </a:r>
            <a:r>
              <a:rPr lang="pt-BR" err="1"/>
              <a:t>consectetur</a:t>
            </a:r>
            <a:r>
              <a:rPr lang="pt-BR"/>
              <a:t> </a:t>
            </a:r>
            <a:r>
              <a:rPr lang="pt-BR" err="1"/>
              <a:t>adipiscing</a:t>
            </a:r>
            <a:r>
              <a:rPr lang="pt-BR"/>
              <a:t> </a:t>
            </a:r>
            <a:r>
              <a:rPr lang="pt-BR" err="1"/>
              <a:t>elit</a:t>
            </a:r>
            <a:r>
              <a:rPr lang="pt-BR"/>
              <a:t>, </a:t>
            </a:r>
            <a:r>
              <a:rPr lang="pt-BR" err="1"/>
              <a:t>sed</a:t>
            </a:r>
            <a:r>
              <a:rPr lang="pt-BR"/>
              <a:t> do </a:t>
            </a:r>
            <a:r>
              <a:rPr lang="pt-BR" err="1"/>
              <a:t>eiusmod</a:t>
            </a:r>
            <a:r>
              <a:rPr lang="pt-BR"/>
              <a:t> </a:t>
            </a:r>
            <a:r>
              <a:rPr lang="pt-BR" err="1"/>
              <a:t>tempor</a:t>
            </a:r>
            <a:r>
              <a:rPr lang="pt-BR"/>
              <a:t> </a:t>
            </a:r>
            <a:r>
              <a:rPr lang="pt-BR" err="1"/>
              <a:t>incididunt</a:t>
            </a:r>
            <a:r>
              <a:rPr lang="pt-BR"/>
              <a:t> ut labore et </a:t>
            </a:r>
            <a:r>
              <a:rPr lang="pt-BR" err="1"/>
              <a:t>dolore</a:t>
            </a:r>
            <a:r>
              <a:rPr lang="pt-BR"/>
              <a:t> magna </a:t>
            </a:r>
            <a:r>
              <a:rPr lang="pt-BR" err="1"/>
              <a:t>aliqua</a:t>
            </a:r>
            <a:r>
              <a:rPr lang="pt-BR"/>
              <a:t>. Ut </a:t>
            </a:r>
            <a:r>
              <a:rPr lang="pt-BR" err="1"/>
              <a:t>enim</a:t>
            </a:r>
            <a:r>
              <a:rPr lang="pt-BR"/>
              <a:t> ad </a:t>
            </a:r>
            <a:r>
              <a:rPr lang="pt-BR" err="1"/>
              <a:t>minim</a:t>
            </a:r>
            <a:r>
              <a:rPr lang="pt-BR"/>
              <a:t> </a:t>
            </a:r>
            <a:r>
              <a:rPr lang="pt-BR" err="1"/>
              <a:t>veniam</a:t>
            </a:r>
            <a:r>
              <a:rPr lang="pt-BR"/>
              <a:t>, quis </a:t>
            </a:r>
            <a:r>
              <a:rPr lang="pt-BR" err="1"/>
              <a:t>nostrud</a:t>
            </a:r>
            <a:r>
              <a:rPr lang="pt-BR"/>
              <a:t> </a:t>
            </a:r>
            <a:r>
              <a:rPr lang="pt-BR" err="1"/>
              <a:t>exercitation</a:t>
            </a:r>
            <a:r>
              <a:rPr lang="pt-BR"/>
              <a:t> </a:t>
            </a:r>
            <a:r>
              <a:rPr lang="pt-BR" err="1"/>
              <a:t>ullamco</a:t>
            </a:r>
            <a:r>
              <a:rPr lang="pt-BR"/>
              <a:t> </a:t>
            </a:r>
            <a:r>
              <a:rPr lang="pt-BR" err="1"/>
              <a:t>laboris</a:t>
            </a:r>
            <a:r>
              <a:rPr lang="pt-BR"/>
              <a:t> </a:t>
            </a:r>
            <a:r>
              <a:rPr lang="pt-BR" err="1"/>
              <a:t>nisi</a:t>
            </a:r>
            <a:r>
              <a:rPr lang="pt-BR"/>
              <a:t> ut </a:t>
            </a:r>
            <a:r>
              <a:rPr lang="pt-BR" err="1"/>
              <a:t>aliquip</a:t>
            </a:r>
            <a:r>
              <a:rPr lang="pt-BR"/>
              <a:t> </a:t>
            </a:r>
            <a:r>
              <a:rPr lang="pt-BR" err="1"/>
              <a:t>ex</a:t>
            </a:r>
            <a:r>
              <a:rPr lang="pt-BR"/>
              <a:t> </a:t>
            </a:r>
            <a:r>
              <a:rPr lang="pt-BR" err="1"/>
              <a:t>ea</a:t>
            </a:r>
            <a:r>
              <a:rPr lang="pt-BR"/>
              <a:t> </a:t>
            </a:r>
            <a:r>
              <a:rPr lang="pt-BR" err="1"/>
              <a:t>commodo</a:t>
            </a:r>
            <a:r>
              <a:rPr lang="pt-BR"/>
              <a:t> </a:t>
            </a:r>
            <a:r>
              <a:rPr lang="pt-BR" err="1"/>
              <a:t>consequat</a:t>
            </a:r>
            <a:r>
              <a:rPr lang="pt-BR"/>
              <a:t>. </a:t>
            </a:r>
            <a:r>
              <a:rPr lang="pt-BR" err="1"/>
              <a:t>Duis</a:t>
            </a:r>
            <a:r>
              <a:rPr lang="pt-BR"/>
              <a:t> </a:t>
            </a:r>
            <a:r>
              <a:rPr lang="pt-BR" err="1"/>
              <a:t>aute</a:t>
            </a:r>
            <a:r>
              <a:rPr lang="pt-BR"/>
              <a:t> </a:t>
            </a:r>
            <a:r>
              <a:rPr lang="pt-BR" err="1"/>
              <a:t>irure</a:t>
            </a:r>
            <a:r>
              <a:rPr lang="pt-BR"/>
              <a:t> </a:t>
            </a:r>
            <a:r>
              <a:rPr lang="pt-BR" err="1"/>
              <a:t>dolor</a:t>
            </a:r>
            <a:r>
              <a:rPr lang="pt-BR"/>
              <a:t> in </a:t>
            </a:r>
            <a:r>
              <a:rPr lang="pt-BR" err="1"/>
              <a:t>reprehenderit</a:t>
            </a:r>
            <a:r>
              <a:rPr lang="pt-BR"/>
              <a:t> in </a:t>
            </a:r>
            <a:r>
              <a:rPr lang="pt-BR" err="1"/>
              <a:t>voluptate</a:t>
            </a:r>
            <a:r>
              <a:rPr lang="pt-BR"/>
              <a:t> </a:t>
            </a:r>
            <a:r>
              <a:rPr lang="pt-BR" err="1"/>
              <a:t>velit</a:t>
            </a:r>
            <a:r>
              <a:rPr lang="pt-BR"/>
              <a:t> esse </a:t>
            </a:r>
            <a:r>
              <a:rPr lang="pt-BR" err="1"/>
              <a:t>cillum</a:t>
            </a:r>
            <a:r>
              <a:rPr lang="pt-BR"/>
              <a:t> </a:t>
            </a:r>
            <a:r>
              <a:rPr lang="pt-BR" err="1"/>
              <a:t>dolore</a:t>
            </a:r>
            <a:r>
              <a:rPr lang="pt-BR"/>
              <a:t> eu </a:t>
            </a:r>
            <a:r>
              <a:rPr lang="pt-BR" err="1"/>
              <a:t>fugiat</a:t>
            </a:r>
            <a:r>
              <a:rPr lang="pt-BR"/>
              <a:t> </a:t>
            </a:r>
            <a:r>
              <a:rPr lang="pt-BR" err="1"/>
              <a:t>nulla</a:t>
            </a:r>
            <a:r>
              <a:rPr lang="pt-BR"/>
              <a:t> </a:t>
            </a:r>
            <a:r>
              <a:rPr lang="pt-BR" err="1"/>
              <a:t>pariatur</a:t>
            </a:r>
            <a:r>
              <a:rPr lang="pt-BR"/>
              <a:t>. </a:t>
            </a:r>
            <a:r>
              <a:rPr lang="pt-BR" err="1"/>
              <a:t>Excepteur</a:t>
            </a:r>
            <a:r>
              <a:rPr lang="pt-BR"/>
              <a:t> </a:t>
            </a:r>
            <a:r>
              <a:rPr lang="pt-BR" err="1"/>
              <a:t>sint</a:t>
            </a:r>
            <a:r>
              <a:rPr lang="pt-BR"/>
              <a:t> </a:t>
            </a:r>
            <a:r>
              <a:rPr lang="pt-BR" err="1"/>
              <a:t>occaecat</a:t>
            </a:r>
            <a:r>
              <a:rPr lang="pt-BR"/>
              <a:t> </a:t>
            </a:r>
            <a:r>
              <a:rPr lang="pt-BR" err="1"/>
              <a:t>cupidatat</a:t>
            </a:r>
            <a:r>
              <a:rPr lang="pt-BR"/>
              <a:t> non </a:t>
            </a:r>
            <a:r>
              <a:rPr lang="pt-BR" err="1"/>
              <a:t>proident</a:t>
            </a:r>
            <a:r>
              <a:rPr lang="pt-BR"/>
              <a:t>, sunt in culpa </a:t>
            </a:r>
            <a:r>
              <a:rPr lang="pt-BR" err="1"/>
              <a:t>qui</a:t>
            </a:r>
            <a:r>
              <a:rPr lang="pt-BR"/>
              <a:t> </a:t>
            </a:r>
            <a:r>
              <a:rPr lang="pt-BR" err="1"/>
              <a:t>officia</a:t>
            </a:r>
            <a:r>
              <a:rPr lang="pt-BR"/>
              <a:t> </a:t>
            </a:r>
            <a:r>
              <a:rPr lang="pt-BR" err="1"/>
              <a:t>deserunt</a:t>
            </a:r>
            <a:r>
              <a:rPr lang="pt-BR"/>
              <a:t> </a:t>
            </a:r>
            <a:r>
              <a:rPr lang="pt-BR" err="1"/>
              <a:t>mollit</a:t>
            </a:r>
            <a:r>
              <a:rPr lang="pt-BR"/>
              <a:t> </a:t>
            </a:r>
            <a:r>
              <a:rPr lang="pt-BR" err="1"/>
              <a:t>anim</a:t>
            </a:r>
            <a:r>
              <a:rPr lang="pt-BR"/>
              <a:t> id est </a:t>
            </a:r>
            <a:r>
              <a:rPr lang="pt-BR" err="1"/>
              <a:t>laborum</a:t>
            </a:r>
            <a:r>
              <a:rPr lang="pt-BR"/>
              <a:t>.</a:t>
            </a:r>
          </a:p>
        </p:txBody>
      </p:sp>
      <p:sp>
        <p:nvSpPr>
          <p:cNvPr id="18" name="Espaço Reservado para Texto 6">
            <a:extLst>
              <a:ext uri="{FF2B5EF4-FFF2-40B4-BE49-F238E27FC236}">
                <a16:creationId xmlns:a16="http://schemas.microsoft.com/office/drawing/2014/main" id="{CD6088AA-7759-48B9-853A-F27FF6EF42D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62000" y="1096361"/>
            <a:ext cx="4886325" cy="92293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5400" b="0">
                <a:solidFill>
                  <a:schemeClr val="bg1"/>
                </a:solidFill>
                <a:latin typeface="Mulish Black" pitchFamily="2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err="1"/>
              <a:t>Título</a:t>
            </a:r>
            <a:endParaRPr lang="pt-BR"/>
          </a:p>
        </p:txBody>
      </p:sp>
      <p:pic>
        <p:nvPicPr>
          <p:cNvPr id="4" name="Imagem 3" descr="Mulher com óculos de grau&#10;&#10;Descrição gerada automaticamente">
            <a:extLst>
              <a:ext uri="{FF2B5EF4-FFF2-40B4-BE49-F238E27FC236}">
                <a16:creationId xmlns:a16="http://schemas.microsoft.com/office/drawing/2014/main" id="{A8F256F6-938C-E20D-5FE1-7AFFA9FFD70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73" r="22544"/>
          <a:stretch/>
        </p:blipFill>
        <p:spPr>
          <a:xfrm>
            <a:off x="5990492" y="0"/>
            <a:ext cx="6201508" cy="6858000"/>
          </a:xfrm>
          <a:prstGeom prst="rect">
            <a:avLst/>
          </a:prstGeom>
        </p:spPr>
      </p:pic>
      <p:sp>
        <p:nvSpPr>
          <p:cNvPr id="3" name="Espaço Reservado para Texto 8">
            <a:extLst>
              <a:ext uri="{FF2B5EF4-FFF2-40B4-BE49-F238E27FC236}">
                <a16:creationId xmlns:a16="http://schemas.microsoft.com/office/drawing/2014/main" id="{5B6C9A28-745E-0E0B-2C82-EE137EC3962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3476" y="6296300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33613487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13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12" Type="http://schemas.openxmlformats.org/officeDocument/2006/relationships/slideLayout" Target="../slideLayouts/slideLayout21.xml"/><Relationship Id="rId2" Type="http://schemas.openxmlformats.org/officeDocument/2006/relationships/slideLayout" Target="../slideLayouts/slideLayout11.xml"/><Relationship Id="rId16" Type="http://schemas.openxmlformats.org/officeDocument/2006/relationships/image" Target="../media/image10.png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4.xml"/><Relationship Id="rId15" Type="http://schemas.openxmlformats.org/officeDocument/2006/relationships/image" Target="../media/image9.tiff"/><Relationship Id="rId10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slideLayout" Target="../slideLayouts/slideLayout25.xml"/><Relationship Id="rId7" Type="http://schemas.openxmlformats.org/officeDocument/2006/relationships/image" Target="../media/image18.png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7.tiff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26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10.png"/><Relationship Id="rId4" Type="http://schemas.openxmlformats.org/officeDocument/2006/relationships/image" Target="../media/image20.svg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28.xml"/><Relationship Id="rId5" Type="http://schemas.openxmlformats.org/officeDocument/2006/relationships/image" Target="../media/image2.png"/><Relationship Id="rId4" Type="http://schemas.openxmlformats.org/officeDocument/2006/relationships/image" Target="../media/image22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3">
            <a:extLst>
              <a:ext uri="{FF2B5EF4-FFF2-40B4-BE49-F238E27FC236}">
                <a16:creationId xmlns:a16="http://schemas.microsoft.com/office/drawing/2014/main" id="{BF8BD95F-3B3F-4F63-8155-5DA44A0849CA}"/>
              </a:ext>
            </a:extLst>
          </p:cNvPr>
          <p:cNvSpPr/>
          <p:nvPr userDrawn="1"/>
        </p:nvSpPr>
        <p:spPr>
          <a:xfrm>
            <a:off x="0" y="-4890"/>
            <a:ext cx="12192000" cy="686289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pic>
        <p:nvPicPr>
          <p:cNvPr id="3" name="Imagem 2" descr="Logotipo, nome da empresa&#10;&#10;Descrição gerada automaticamente">
            <a:extLst>
              <a:ext uri="{FF2B5EF4-FFF2-40B4-BE49-F238E27FC236}">
                <a16:creationId xmlns:a16="http://schemas.microsoft.com/office/drawing/2014/main" id="{46266353-AA33-4787-A06E-38BEEFE48054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073" y="228830"/>
            <a:ext cx="1170887" cy="401243"/>
          </a:xfrm>
          <a:prstGeom prst="rect">
            <a:avLst/>
          </a:prstGeom>
        </p:spPr>
      </p:pic>
      <p:pic>
        <p:nvPicPr>
          <p:cNvPr id="2" name="Google Shape;156;p25">
            <a:extLst>
              <a:ext uri="{FF2B5EF4-FFF2-40B4-BE49-F238E27FC236}">
                <a16:creationId xmlns:a16="http://schemas.microsoft.com/office/drawing/2014/main" id="{08F9FF25-37E2-FAE7-86B4-D6C9FA76DB03}"/>
              </a:ext>
            </a:extLst>
          </p:cNvPr>
          <p:cNvPicPr preferRelativeResize="0"/>
          <p:nvPr userDrawn="1"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1516151" y="266917"/>
            <a:ext cx="365760" cy="36576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158;p25">
            <a:extLst>
              <a:ext uri="{FF2B5EF4-FFF2-40B4-BE49-F238E27FC236}">
                <a16:creationId xmlns:a16="http://schemas.microsoft.com/office/drawing/2014/main" id="{B1F1C8B2-2BD9-12DB-3FE1-8271659C39CB}"/>
              </a:ext>
            </a:extLst>
          </p:cNvPr>
          <p:cNvSpPr/>
          <p:nvPr userDrawn="1"/>
        </p:nvSpPr>
        <p:spPr>
          <a:xfrm>
            <a:off x="11584700" y="6564100"/>
            <a:ext cx="365600" cy="58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533"/>
          </a:p>
        </p:txBody>
      </p:sp>
    </p:spTree>
    <p:extLst>
      <p:ext uri="{BB962C8B-B14F-4D97-AF65-F5344CB8AC3E}">
        <p14:creationId xmlns:p14="http://schemas.microsoft.com/office/powerpoint/2010/main" val="83319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0" r:id="rId1"/>
    <p:sldLayoutId id="2147483769" r:id="rId2"/>
    <p:sldLayoutId id="2147483768" r:id="rId3"/>
    <p:sldLayoutId id="2147483677" r:id="rId4"/>
    <p:sldLayoutId id="2147483672" r:id="rId5"/>
    <p:sldLayoutId id="2147483673" r:id="rId6"/>
    <p:sldLayoutId id="2147483674" r:id="rId7"/>
    <p:sldLayoutId id="2147483675" r:id="rId8"/>
    <p:sldLayoutId id="2147483778" r:id="rId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6">
            <a:extLst>
              <a:ext uri="{FF2B5EF4-FFF2-40B4-BE49-F238E27FC236}">
                <a16:creationId xmlns:a16="http://schemas.microsoft.com/office/drawing/2014/main" id="{845616FF-8B24-4340-A592-793C6155925C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315722" y="362658"/>
            <a:ext cx="1037590" cy="147292"/>
          </a:xfrm>
          <a:prstGeom prst="rect">
            <a:avLst/>
          </a:prstGeom>
        </p:spPr>
      </p:pic>
      <p:sp>
        <p:nvSpPr>
          <p:cNvPr id="2" name="Google Shape;134;p23">
            <a:extLst>
              <a:ext uri="{FF2B5EF4-FFF2-40B4-BE49-F238E27FC236}">
                <a16:creationId xmlns:a16="http://schemas.microsoft.com/office/drawing/2014/main" id="{6ACA4C66-B2BE-8DC6-E47B-BBF4E84EA0BC}"/>
              </a:ext>
            </a:extLst>
          </p:cNvPr>
          <p:cNvSpPr/>
          <p:nvPr userDrawn="1"/>
        </p:nvSpPr>
        <p:spPr>
          <a:xfrm>
            <a:off x="11584700" y="6564100"/>
            <a:ext cx="365600" cy="5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533"/>
          </a:p>
        </p:txBody>
      </p:sp>
      <p:pic>
        <p:nvPicPr>
          <p:cNvPr id="3" name="Google Shape;136;p23">
            <a:extLst>
              <a:ext uri="{FF2B5EF4-FFF2-40B4-BE49-F238E27FC236}">
                <a16:creationId xmlns:a16="http://schemas.microsoft.com/office/drawing/2014/main" id="{FD4C5E55-B2A2-139B-2F9E-4E72145C8121}"/>
              </a:ext>
            </a:extLst>
          </p:cNvPr>
          <p:cNvPicPr preferRelativeResize="0"/>
          <p:nvPr userDrawn="1"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11516151" y="266917"/>
            <a:ext cx="365760" cy="3657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17070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774" r:id="rId2"/>
    <p:sldLayoutId id="2147483773" r:id="rId3"/>
    <p:sldLayoutId id="2147483771" r:id="rId4"/>
    <p:sldLayoutId id="2147483780" r:id="rId5"/>
    <p:sldLayoutId id="2147483781" r:id="rId6"/>
    <p:sldLayoutId id="2147483782" r:id="rId7"/>
    <p:sldLayoutId id="2147483783" r:id="rId8"/>
    <p:sldLayoutId id="2147483784" r:id="rId9"/>
    <p:sldLayoutId id="2147483779" r:id="rId10"/>
    <p:sldLayoutId id="2147483787" r:id="rId11"/>
    <p:sldLayoutId id="2147483788" r:id="rId12"/>
    <p:sldLayoutId id="2147483789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2FAF7C2B-4A98-407C-B213-57B08CF2241A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-1" y="0"/>
            <a:ext cx="12193471" cy="6858000"/>
          </a:xfrm>
          <a:prstGeom prst="rect">
            <a:avLst/>
          </a:prstGeom>
        </p:spPr>
      </p:pic>
      <p:pic>
        <p:nvPicPr>
          <p:cNvPr id="6" name="Picture 16">
            <a:extLst>
              <a:ext uri="{FF2B5EF4-FFF2-40B4-BE49-F238E27FC236}">
                <a16:creationId xmlns:a16="http://schemas.microsoft.com/office/drawing/2014/main" id="{3EB986C8-E978-8D03-5630-999B4F7104D9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6646" y="258970"/>
            <a:ext cx="1235610" cy="358867"/>
          </a:xfrm>
          <a:prstGeom prst="rect">
            <a:avLst/>
          </a:prstGeom>
        </p:spPr>
      </p:pic>
      <p:sp>
        <p:nvSpPr>
          <p:cNvPr id="2" name="Google Shape;134;p23">
            <a:extLst>
              <a:ext uri="{FF2B5EF4-FFF2-40B4-BE49-F238E27FC236}">
                <a16:creationId xmlns:a16="http://schemas.microsoft.com/office/drawing/2014/main" id="{6E9255A1-1B46-5491-53DF-0328E394891E}"/>
              </a:ext>
            </a:extLst>
          </p:cNvPr>
          <p:cNvSpPr/>
          <p:nvPr userDrawn="1"/>
        </p:nvSpPr>
        <p:spPr>
          <a:xfrm>
            <a:off x="11584700" y="6564100"/>
            <a:ext cx="365600" cy="5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533"/>
          </a:p>
        </p:txBody>
      </p:sp>
      <p:pic>
        <p:nvPicPr>
          <p:cNvPr id="3" name="Google Shape;136;p23">
            <a:extLst>
              <a:ext uri="{FF2B5EF4-FFF2-40B4-BE49-F238E27FC236}">
                <a16:creationId xmlns:a16="http://schemas.microsoft.com/office/drawing/2014/main" id="{ED84C59E-A942-B8BE-E1EB-D1D412DDD372}"/>
              </a:ext>
            </a:extLst>
          </p:cNvPr>
          <p:cNvPicPr preferRelativeResize="0"/>
          <p:nvPr userDrawn="1"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1516151" y="266917"/>
            <a:ext cx="365760" cy="3657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178316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2" r:id="rId1"/>
    <p:sldLayoutId id="2147483777" r:id="rId2"/>
    <p:sldLayoutId id="2147483662" r:id="rId3"/>
    <p:sldLayoutId id="2147483663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áfico 4">
            <a:extLst>
              <a:ext uri="{FF2B5EF4-FFF2-40B4-BE49-F238E27FC236}">
                <a16:creationId xmlns:a16="http://schemas.microsoft.com/office/drawing/2014/main" id="{71944510-3251-976E-0C09-0F72B1F6EE8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87194" y="2611828"/>
            <a:ext cx="4759963" cy="1631158"/>
          </a:xfrm>
          <a:prstGeom prst="rect">
            <a:avLst/>
          </a:prstGeom>
        </p:spPr>
      </p:pic>
      <p:sp>
        <p:nvSpPr>
          <p:cNvPr id="8" name="Google Shape;137;p23">
            <a:extLst>
              <a:ext uri="{FF2B5EF4-FFF2-40B4-BE49-F238E27FC236}">
                <a16:creationId xmlns:a16="http://schemas.microsoft.com/office/drawing/2014/main" id="{7658BD6A-3C47-E2DD-7F13-1C5134D6DDED}"/>
              </a:ext>
            </a:extLst>
          </p:cNvPr>
          <p:cNvSpPr txBox="1"/>
          <p:nvPr userDrawn="1"/>
        </p:nvSpPr>
        <p:spPr>
          <a:xfrm>
            <a:off x="3315933" y="3787439"/>
            <a:ext cx="5560120" cy="656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 defTabSz="1219170">
              <a:defRPr/>
            </a:pPr>
            <a:r>
              <a:rPr lang="en" sz="2667">
                <a:solidFill>
                  <a:schemeClr val="tx1"/>
                </a:solidFill>
                <a:latin typeface="Mulish ExtraLight" pitchFamily="2" charset="0"/>
                <a:ea typeface="Proxima Nova"/>
                <a:cs typeface="Proxima Nova"/>
                <a:sym typeface="Proxima Nova"/>
              </a:rPr>
              <a:t>AI-Assisted Software Engineering. </a:t>
            </a:r>
            <a:endParaRPr sz="2667">
              <a:solidFill>
                <a:schemeClr val="tx1"/>
              </a:solidFill>
              <a:latin typeface="Mulish ExtraLight" pitchFamily="2" charset="0"/>
            </a:endParaRPr>
          </a:p>
        </p:txBody>
      </p:sp>
      <p:sp>
        <p:nvSpPr>
          <p:cNvPr id="2" name="Google Shape;134;p23">
            <a:extLst>
              <a:ext uri="{FF2B5EF4-FFF2-40B4-BE49-F238E27FC236}">
                <a16:creationId xmlns:a16="http://schemas.microsoft.com/office/drawing/2014/main" id="{A82B6152-07C3-83C2-4B13-40C5D69CF12E}"/>
              </a:ext>
            </a:extLst>
          </p:cNvPr>
          <p:cNvSpPr/>
          <p:nvPr userDrawn="1"/>
        </p:nvSpPr>
        <p:spPr>
          <a:xfrm>
            <a:off x="11584700" y="6564100"/>
            <a:ext cx="365600" cy="5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533"/>
          </a:p>
        </p:txBody>
      </p:sp>
      <p:pic>
        <p:nvPicPr>
          <p:cNvPr id="3" name="Google Shape;136;p23">
            <a:extLst>
              <a:ext uri="{FF2B5EF4-FFF2-40B4-BE49-F238E27FC236}">
                <a16:creationId xmlns:a16="http://schemas.microsoft.com/office/drawing/2014/main" id="{AFE6AD39-3027-332E-A7F1-A0304D283B69}"/>
              </a:ext>
            </a:extLst>
          </p:cNvPr>
          <p:cNvPicPr preferRelativeResize="0"/>
          <p:nvPr userDrawn="1"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516151" y="266917"/>
            <a:ext cx="365760" cy="3657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502763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áfico 11">
            <a:extLst>
              <a:ext uri="{FF2B5EF4-FFF2-40B4-BE49-F238E27FC236}">
                <a16:creationId xmlns:a16="http://schemas.microsoft.com/office/drawing/2014/main" id="{569B7033-9390-A4CF-E615-C5BBA520800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87194" y="2569273"/>
            <a:ext cx="4884144" cy="1673713"/>
          </a:xfrm>
          <a:prstGeom prst="rect">
            <a:avLst/>
          </a:prstGeom>
        </p:spPr>
      </p:pic>
      <p:sp>
        <p:nvSpPr>
          <p:cNvPr id="8" name="Google Shape;137;p23">
            <a:extLst>
              <a:ext uri="{FF2B5EF4-FFF2-40B4-BE49-F238E27FC236}">
                <a16:creationId xmlns:a16="http://schemas.microsoft.com/office/drawing/2014/main" id="{7658BD6A-3C47-E2DD-7F13-1C5134D6DDED}"/>
              </a:ext>
            </a:extLst>
          </p:cNvPr>
          <p:cNvSpPr txBox="1"/>
          <p:nvPr userDrawn="1"/>
        </p:nvSpPr>
        <p:spPr>
          <a:xfrm>
            <a:off x="3315933" y="3787439"/>
            <a:ext cx="5560120" cy="656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 defTabSz="1219170">
              <a:defRPr/>
            </a:pPr>
            <a:r>
              <a:rPr lang="en" sz="2667">
                <a:solidFill>
                  <a:schemeClr val="bg1"/>
                </a:solidFill>
                <a:latin typeface="Mulish ExtraLight" pitchFamily="2" charset="0"/>
                <a:ea typeface="Proxima Nova"/>
                <a:cs typeface="Proxima Nova"/>
                <a:sym typeface="Proxima Nova"/>
              </a:rPr>
              <a:t>AI-Assisted Software Engineering. </a:t>
            </a:r>
            <a:endParaRPr sz="2667">
              <a:solidFill>
                <a:schemeClr val="bg1"/>
              </a:solidFill>
              <a:latin typeface="Mulish ExtraLight" pitchFamily="2" charset="0"/>
            </a:endParaRPr>
          </a:p>
        </p:txBody>
      </p:sp>
      <p:pic>
        <p:nvPicPr>
          <p:cNvPr id="9" name="Google Shape;156;p25">
            <a:extLst>
              <a:ext uri="{FF2B5EF4-FFF2-40B4-BE49-F238E27FC236}">
                <a16:creationId xmlns:a16="http://schemas.microsoft.com/office/drawing/2014/main" id="{1ED0681D-3F96-424D-D2C5-31A8CC6A3BBD}"/>
              </a:ext>
            </a:extLst>
          </p:cNvPr>
          <p:cNvPicPr preferRelativeResize="0"/>
          <p:nvPr userDrawn="1"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516151" y="266917"/>
            <a:ext cx="365760" cy="36576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58;p25">
            <a:extLst>
              <a:ext uri="{FF2B5EF4-FFF2-40B4-BE49-F238E27FC236}">
                <a16:creationId xmlns:a16="http://schemas.microsoft.com/office/drawing/2014/main" id="{51B4C630-61AD-EB7B-0F1D-6A934F7D47B0}"/>
              </a:ext>
            </a:extLst>
          </p:cNvPr>
          <p:cNvSpPr/>
          <p:nvPr userDrawn="1"/>
        </p:nvSpPr>
        <p:spPr>
          <a:xfrm>
            <a:off x="11584700" y="6564100"/>
            <a:ext cx="365600" cy="58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533"/>
          </a:p>
        </p:txBody>
      </p:sp>
    </p:spTree>
    <p:extLst>
      <p:ext uri="{BB962C8B-B14F-4D97-AF65-F5344CB8AC3E}">
        <p14:creationId xmlns:p14="http://schemas.microsoft.com/office/powerpoint/2010/main" val="32081253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6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4.png"/><Relationship Id="rId18" Type="http://schemas.openxmlformats.org/officeDocument/2006/relationships/image" Target="../media/image39.svg"/><Relationship Id="rId26" Type="http://schemas.openxmlformats.org/officeDocument/2006/relationships/image" Target="../media/image47.svg"/><Relationship Id="rId39" Type="http://schemas.openxmlformats.org/officeDocument/2006/relationships/image" Target="../media/image60.png"/><Relationship Id="rId21" Type="http://schemas.openxmlformats.org/officeDocument/2006/relationships/image" Target="../media/image42.png"/><Relationship Id="rId34" Type="http://schemas.openxmlformats.org/officeDocument/2006/relationships/image" Target="../media/image55.svg"/><Relationship Id="rId7" Type="http://schemas.openxmlformats.org/officeDocument/2006/relationships/image" Target="../media/image28.svg"/><Relationship Id="rId12" Type="http://schemas.openxmlformats.org/officeDocument/2006/relationships/image" Target="../media/image33.svg"/><Relationship Id="rId17" Type="http://schemas.openxmlformats.org/officeDocument/2006/relationships/image" Target="../media/image38.png"/><Relationship Id="rId25" Type="http://schemas.openxmlformats.org/officeDocument/2006/relationships/image" Target="../media/image46.png"/><Relationship Id="rId33" Type="http://schemas.openxmlformats.org/officeDocument/2006/relationships/image" Target="../media/image54.png"/><Relationship Id="rId38" Type="http://schemas.openxmlformats.org/officeDocument/2006/relationships/image" Target="../media/image59.svg"/><Relationship Id="rId2" Type="http://schemas.openxmlformats.org/officeDocument/2006/relationships/image" Target="../media/image23.png"/><Relationship Id="rId16" Type="http://schemas.openxmlformats.org/officeDocument/2006/relationships/image" Target="../media/image37.svg"/><Relationship Id="rId20" Type="http://schemas.openxmlformats.org/officeDocument/2006/relationships/image" Target="../media/image41.svg"/><Relationship Id="rId29" Type="http://schemas.openxmlformats.org/officeDocument/2006/relationships/image" Target="../media/image50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24" Type="http://schemas.openxmlformats.org/officeDocument/2006/relationships/image" Target="../media/image45.svg"/><Relationship Id="rId32" Type="http://schemas.openxmlformats.org/officeDocument/2006/relationships/image" Target="../media/image53.svg"/><Relationship Id="rId37" Type="http://schemas.openxmlformats.org/officeDocument/2006/relationships/image" Target="../media/image58.png"/><Relationship Id="rId40" Type="http://schemas.openxmlformats.org/officeDocument/2006/relationships/image" Target="../media/image61.svg"/><Relationship Id="rId5" Type="http://schemas.openxmlformats.org/officeDocument/2006/relationships/image" Target="../media/image26.svg"/><Relationship Id="rId15" Type="http://schemas.openxmlformats.org/officeDocument/2006/relationships/image" Target="../media/image36.png"/><Relationship Id="rId23" Type="http://schemas.openxmlformats.org/officeDocument/2006/relationships/image" Target="../media/image44.png"/><Relationship Id="rId28" Type="http://schemas.openxmlformats.org/officeDocument/2006/relationships/image" Target="../media/image49.svg"/><Relationship Id="rId36" Type="http://schemas.openxmlformats.org/officeDocument/2006/relationships/image" Target="../media/image57.svg"/><Relationship Id="rId10" Type="http://schemas.openxmlformats.org/officeDocument/2006/relationships/image" Target="../media/image31.png"/><Relationship Id="rId19" Type="http://schemas.openxmlformats.org/officeDocument/2006/relationships/image" Target="../media/image40.png"/><Relationship Id="rId31" Type="http://schemas.openxmlformats.org/officeDocument/2006/relationships/image" Target="../media/image52.png"/><Relationship Id="rId4" Type="http://schemas.openxmlformats.org/officeDocument/2006/relationships/image" Target="../media/image25.png"/><Relationship Id="rId9" Type="http://schemas.openxmlformats.org/officeDocument/2006/relationships/image" Target="../media/image30.svg"/><Relationship Id="rId14" Type="http://schemas.openxmlformats.org/officeDocument/2006/relationships/image" Target="../media/image35.svg"/><Relationship Id="rId22" Type="http://schemas.openxmlformats.org/officeDocument/2006/relationships/image" Target="../media/image43.svg"/><Relationship Id="rId27" Type="http://schemas.openxmlformats.org/officeDocument/2006/relationships/image" Target="../media/image48.png"/><Relationship Id="rId30" Type="http://schemas.openxmlformats.org/officeDocument/2006/relationships/image" Target="../media/image51.svg"/><Relationship Id="rId35" Type="http://schemas.openxmlformats.org/officeDocument/2006/relationships/image" Target="../media/image56.png"/><Relationship Id="rId8" Type="http://schemas.openxmlformats.org/officeDocument/2006/relationships/image" Target="../media/image29.png"/><Relationship Id="rId3" Type="http://schemas.openxmlformats.org/officeDocument/2006/relationships/image" Target="../media/image24.sv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2004A5D-D115-6276-307D-17D38E95E1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FD1B4D6-89FD-E13B-6022-6793C9F9F6E5}"/>
              </a:ext>
            </a:extLst>
          </p:cNvPr>
          <p:cNvSpPr txBox="1">
            <a:spLocks noGrp="1"/>
          </p:cNvSpPr>
          <p:nvPr>
            <p:ph type="body" sz="quarter" idx="10"/>
          </p:nvPr>
        </p:nvSpPr>
        <p:spPr>
          <a:xfrm flipH="1">
            <a:off x="3472403" y="632368"/>
            <a:ext cx="5289631" cy="1588127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5400" dirty="0">
                <a:latin typeface="Mulish"/>
              </a:rPr>
              <a:t>TI Soluções Incríveis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16A5189-DDA4-9EC1-24EE-831DC588B854}"/>
              </a:ext>
            </a:extLst>
          </p:cNvPr>
          <p:cNvSpPr txBox="1"/>
          <p:nvPr/>
        </p:nvSpPr>
        <p:spPr>
          <a:xfrm>
            <a:off x="3125165" y="3059668"/>
            <a:ext cx="6308202" cy="32316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Mulish"/>
                <a:ea typeface="+mn-ea"/>
                <a:cs typeface="+mn-cs"/>
              </a:rPr>
              <a:t>-  Identificação do Problema</a:t>
            </a:r>
            <a:b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Mulish"/>
                <a:ea typeface="+mn-ea"/>
                <a:cs typeface="+mn-cs"/>
              </a:rPr>
            </a:br>
            <a:b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Mulish"/>
                <a:ea typeface="+mn-ea"/>
                <a:cs typeface="+mn-cs"/>
              </a:rPr>
            </a:b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Mulish"/>
                <a:ea typeface="+mn-ea"/>
                <a:cs typeface="+mn-cs"/>
              </a:rPr>
              <a:t>- Objetivos</a:t>
            </a:r>
            <a:b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Mulish"/>
                <a:ea typeface="+mn-ea"/>
                <a:cs typeface="+mn-cs"/>
              </a:rPr>
            </a:br>
            <a:b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Mulish"/>
                <a:ea typeface="+mn-ea"/>
                <a:cs typeface="+mn-cs"/>
              </a:rPr>
            </a:b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Mulish"/>
                <a:ea typeface="+mn-ea"/>
                <a:cs typeface="+mn-cs"/>
              </a:rPr>
              <a:t>- Solução encontrada pela equipe</a:t>
            </a:r>
            <a:b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Mulish"/>
                <a:ea typeface="+mn-ea"/>
                <a:cs typeface="+mn-cs"/>
              </a:rPr>
            </a:br>
            <a:b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Mulish"/>
                <a:ea typeface="+mn-ea"/>
                <a:cs typeface="+mn-cs"/>
              </a:rPr>
            </a:b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Mulish"/>
                <a:ea typeface="+mn-ea"/>
                <a:cs typeface="+mn-cs"/>
              </a:rPr>
              <a:t>- Justificativa</a:t>
            </a:r>
            <a:b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</a:br>
            <a:b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21540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9ABA55D2-5655-1C0C-A1B0-7154EBC2E00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lIns="91440" tIns="45720" rIns="91440" bIns="45720" anchor="t"/>
          <a:lstStyle/>
          <a:p>
            <a:r>
              <a:rPr lang="pt-BR" sz="1100" dirty="0">
                <a:latin typeface="Mulish"/>
              </a:rPr>
              <a:t>Interno</a:t>
            </a:r>
          </a:p>
        </p:txBody>
      </p:sp>
      <p:pic>
        <p:nvPicPr>
          <p:cNvPr id="6" name="Graphic 8" descr="Ícone&#10;&#10;Descrição gerada automaticamente">
            <a:extLst>
              <a:ext uri="{FF2B5EF4-FFF2-40B4-BE49-F238E27FC236}">
                <a16:creationId xmlns:a16="http://schemas.microsoft.com/office/drawing/2014/main" id="{053B2003-8BC4-682C-7D07-5C0050F8CC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auto">
          <a:xfrm>
            <a:off x="10964228" y="1199085"/>
            <a:ext cx="603663" cy="544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9">
            <a:extLst>
              <a:ext uri="{FF2B5EF4-FFF2-40B4-BE49-F238E27FC236}">
                <a16:creationId xmlns:a16="http://schemas.microsoft.com/office/drawing/2014/main" id="{F9A3361C-4F21-CDDE-5304-F3DF6B803A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48996" y="1834627"/>
            <a:ext cx="2239962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ulish"/>
                <a:ea typeface="Amazon Ember" panose="020B0603020204020204" pitchFamily="34" charset="0"/>
                <a:cs typeface="Arial"/>
              </a:rPr>
              <a:t>Amazon S3</a:t>
            </a:r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D0244CB6-4286-4667-E9FC-94D7EF40524B}"/>
              </a:ext>
            </a:extLst>
          </p:cNvPr>
          <p:cNvSpPr/>
          <p:nvPr/>
        </p:nvSpPr>
        <p:spPr>
          <a:xfrm>
            <a:off x="1574108" y="829971"/>
            <a:ext cx="10449130" cy="5643504"/>
          </a:xfrm>
          <a:prstGeom prst="rect">
            <a:avLst/>
          </a:prstGeom>
          <a:noFill/>
          <a:ln w="15875">
            <a:solidFill>
              <a:srgbClr val="8C4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 rIns="91440" bIns="45720" anchor="t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 dirty="0">
              <a:ln w="0"/>
              <a:solidFill>
                <a:srgbClr val="000000"/>
              </a:solidFill>
              <a:effectLst/>
              <a:uLnTx/>
              <a:uFillTx/>
              <a:latin typeface="Mulish"/>
              <a:ea typeface="+mn-ea"/>
              <a:cs typeface="Arial"/>
            </a:endParaRPr>
          </a:p>
        </p:txBody>
      </p:sp>
      <p:pic>
        <p:nvPicPr>
          <p:cNvPr id="20" name="Graphic 16">
            <a:extLst>
              <a:ext uri="{FF2B5EF4-FFF2-40B4-BE49-F238E27FC236}">
                <a16:creationId xmlns:a16="http://schemas.microsoft.com/office/drawing/2014/main" id="{EAFD459B-E3EA-56DB-1B20-402321CD54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574108" y="838832"/>
            <a:ext cx="446172" cy="361657"/>
          </a:xfrm>
          <a:prstGeom prst="rect">
            <a:avLst/>
          </a:prstGeom>
        </p:spPr>
      </p:pic>
      <p:sp>
        <p:nvSpPr>
          <p:cNvPr id="26" name="Rectangle 10">
            <a:extLst>
              <a:ext uri="{FF2B5EF4-FFF2-40B4-BE49-F238E27FC236}">
                <a16:creationId xmlns:a16="http://schemas.microsoft.com/office/drawing/2014/main" id="{9F1668F6-9311-E995-F9BE-323E716439F1}"/>
              </a:ext>
            </a:extLst>
          </p:cNvPr>
          <p:cNvSpPr/>
          <p:nvPr/>
        </p:nvSpPr>
        <p:spPr>
          <a:xfrm>
            <a:off x="3237999" y="523135"/>
            <a:ext cx="1765300" cy="6292273"/>
          </a:xfrm>
          <a:prstGeom prst="rect">
            <a:avLst/>
          </a:prstGeom>
          <a:noFill/>
          <a:ln w="15875">
            <a:solidFill>
              <a:srgbClr val="00A4A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91440" rIns="91440" bIns="45720" anchor="t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Availability Zone 1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7" name="Rectangle 10">
            <a:extLst>
              <a:ext uri="{FF2B5EF4-FFF2-40B4-BE49-F238E27FC236}">
                <a16:creationId xmlns:a16="http://schemas.microsoft.com/office/drawing/2014/main" id="{7BC0A024-FE59-0406-129C-8F1654D01C3E}"/>
              </a:ext>
            </a:extLst>
          </p:cNvPr>
          <p:cNvSpPr/>
          <p:nvPr/>
        </p:nvSpPr>
        <p:spPr>
          <a:xfrm>
            <a:off x="8383973" y="523135"/>
            <a:ext cx="1765300" cy="6292273"/>
          </a:xfrm>
          <a:prstGeom prst="rect">
            <a:avLst/>
          </a:prstGeom>
          <a:noFill/>
          <a:ln w="15875">
            <a:solidFill>
              <a:srgbClr val="00A4A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91440" rIns="91440" bIns="45720" anchor="t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Availability Zone 2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grpSp>
        <p:nvGrpSpPr>
          <p:cNvPr id="30" name="Agrupar 29">
            <a:extLst>
              <a:ext uri="{FF2B5EF4-FFF2-40B4-BE49-F238E27FC236}">
                <a16:creationId xmlns:a16="http://schemas.microsoft.com/office/drawing/2014/main" id="{E366E948-B9EF-33BC-61ED-7D721A18FF45}"/>
              </a:ext>
            </a:extLst>
          </p:cNvPr>
          <p:cNvGrpSpPr/>
          <p:nvPr/>
        </p:nvGrpSpPr>
        <p:grpSpPr>
          <a:xfrm>
            <a:off x="3001963" y="5491405"/>
            <a:ext cx="2243137" cy="834302"/>
            <a:chOff x="2239963" y="1542860"/>
            <a:chExt cx="2243137" cy="834302"/>
          </a:xfrm>
        </p:grpSpPr>
        <p:pic>
          <p:nvPicPr>
            <p:cNvPr id="28" name="Graphic 6">
              <a:extLst>
                <a:ext uri="{FF2B5EF4-FFF2-40B4-BE49-F238E27FC236}">
                  <a16:creationId xmlns:a16="http://schemas.microsoft.com/office/drawing/2014/main" id="{08591A33-95FD-4500-23DF-E119ADE480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 bwMode="auto">
            <a:xfrm>
              <a:off x="3147716" y="1542860"/>
              <a:ext cx="434163" cy="4518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9" name="TextBox 9">
              <a:extLst>
                <a:ext uri="{FF2B5EF4-FFF2-40B4-BE49-F238E27FC236}">
                  <a16:creationId xmlns:a16="http://schemas.microsoft.com/office/drawing/2014/main" id="{67F61E3D-400C-8831-B186-338B1E73E59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39963" y="1946275"/>
              <a:ext cx="2243137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40" tIns="45720" rIns="91440" bIns="45720" anchor="t"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ulish"/>
                  <a:ea typeface="Amazon Ember" panose="020B0603020204020204" pitchFamily="34" charset="0"/>
                  <a:cs typeface="Arial"/>
                </a:rPr>
                <a:t>Amazon RDS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ulish"/>
                  <a:ea typeface="Amazon Ember" panose="020B0603020204020204" pitchFamily="34" charset="0"/>
                  <a:cs typeface="Arial"/>
                </a:rPr>
                <a:t>MySQL principal</a:t>
              </a:r>
            </a:p>
          </p:txBody>
        </p:sp>
      </p:grpSp>
      <p:sp>
        <p:nvSpPr>
          <p:cNvPr id="32" name="Rectangle 12">
            <a:extLst>
              <a:ext uri="{FF2B5EF4-FFF2-40B4-BE49-F238E27FC236}">
                <a16:creationId xmlns:a16="http://schemas.microsoft.com/office/drawing/2014/main" id="{4FB39EC3-3870-F9DC-F8DE-EF769A99F9EE}"/>
              </a:ext>
            </a:extLst>
          </p:cNvPr>
          <p:cNvSpPr/>
          <p:nvPr/>
        </p:nvSpPr>
        <p:spPr>
          <a:xfrm>
            <a:off x="2918404" y="4159548"/>
            <a:ext cx="7683170" cy="660102"/>
          </a:xfrm>
          <a:prstGeom prst="rect">
            <a:avLst/>
          </a:prstGeom>
          <a:noFill/>
          <a:ln w="15875">
            <a:solidFill>
              <a:srgbClr val="ED71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91440" rIns="91440" bIns="91440" anchor="t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ulish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ulish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ulish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ulish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ulish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ulish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ulish"/>
              <a:ea typeface="+mn-ea"/>
              <a:cs typeface="Arial" panose="020B0604020202020204" pitchFamily="34" charset="0"/>
            </a:endParaRPr>
          </a:p>
        </p:txBody>
      </p:sp>
      <p:sp>
        <p:nvSpPr>
          <p:cNvPr id="41" name="TextBox 9">
            <a:extLst>
              <a:ext uri="{FF2B5EF4-FFF2-40B4-BE49-F238E27FC236}">
                <a16:creationId xmlns:a16="http://schemas.microsoft.com/office/drawing/2014/main" id="{24070A5E-C451-B29E-02E2-A285175828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9295" y="1041210"/>
            <a:ext cx="1086585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ulish"/>
                <a:ea typeface="Amazon Ember" panose="020B0603020204020204" pitchFamily="34" charset="0"/>
                <a:cs typeface="Arial"/>
              </a:rPr>
              <a:t>Amazon EKS</a:t>
            </a:r>
          </a:p>
        </p:txBody>
      </p:sp>
      <p:sp>
        <p:nvSpPr>
          <p:cNvPr id="50" name="Rectangle 7">
            <a:extLst>
              <a:ext uri="{FF2B5EF4-FFF2-40B4-BE49-F238E27FC236}">
                <a16:creationId xmlns:a16="http://schemas.microsoft.com/office/drawing/2014/main" id="{7AEFA033-F953-3421-3FDE-6B028F7626F0}"/>
              </a:ext>
            </a:extLst>
          </p:cNvPr>
          <p:cNvSpPr/>
          <p:nvPr/>
        </p:nvSpPr>
        <p:spPr>
          <a:xfrm>
            <a:off x="3235909" y="5098300"/>
            <a:ext cx="1766336" cy="1321668"/>
          </a:xfrm>
          <a:prstGeom prst="rect">
            <a:avLst/>
          </a:prstGeom>
          <a:noFill/>
          <a:ln w="15875">
            <a:solidFill>
              <a:srgbClr val="00A4A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 rIns="91440" bIns="45720" anchor="t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ulish"/>
                <a:ea typeface="+mn-ea"/>
                <a:cs typeface="Arial"/>
              </a:rPr>
              <a:t>Private subnet</a:t>
            </a:r>
          </a:p>
        </p:txBody>
      </p:sp>
      <p:pic>
        <p:nvPicPr>
          <p:cNvPr id="43" name="Graphic 44">
            <a:extLst>
              <a:ext uri="{FF2B5EF4-FFF2-40B4-BE49-F238E27FC236}">
                <a16:creationId xmlns:a16="http://schemas.microsoft.com/office/drawing/2014/main" id="{89A6CC9B-8435-6BC8-D2C3-7F7D9DA1582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345443" y="4262990"/>
            <a:ext cx="461803" cy="461803"/>
          </a:xfrm>
          <a:prstGeom prst="rect">
            <a:avLst/>
          </a:prstGeom>
        </p:spPr>
      </p:pic>
      <p:pic>
        <p:nvPicPr>
          <p:cNvPr id="45" name="Imagem 44" descr="Ícone&#10;&#10;Descrição gerada automaticamente">
            <a:extLst>
              <a:ext uri="{FF2B5EF4-FFF2-40B4-BE49-F238E27FC236}">
                <a16:creationId xmlns:a16="http://schemas.microsoft.com/office/drawing/2014/main" id="{F7E4EF8D-7DA7-4CB5-89E3-A316A8A1A5E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16595" y="4198741"/>
            <a:ext cx="657080" cy="583809"/>
          </a:xfrm>
          <a:prstGeom prst="rect">
            <a:avLst/>
          </a:prstGeom>
        </p:spPr>
      </p:pic>
      <p:pic>
        <p:nvPicPr>
          <p:cNvPr id="53" name="Graphic 21">
            <a:extLst>
              <a:ext uri="{FF2B5EF4-FFF2-40B4-BE49-F238E27FC236}">
                <a16:creationId xmlns:a16="http://schemas.microsoft.com/office/drawing/2014/main" id="{7D8DF871-6917-13AF-D0B8-299CCBCDAC7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3235909" y="5116020"/>
            <a:ext cx="381000" cy="371104"/>
          </a:xfrm>
          <a:prstGeom prst="rect">
            <a:avLst/>
          </a:prstGeom>
        </p:spPr>
      </p:pic>
      <p:sp>
        <p:nvSpPr>
          <p:cNvPr id="54" name="CaixaDeTexto 53">
            <a:extLst>
              <a:ext uri="{FF2B5EF4-FFF2-40B4-BE49-F238E27FC236}">
                <a16:creationId xmlns:a16="http://schemas.microsoft.com/office/drawing/2014/main" id="{200BA36D-C6B5-46D5-8774-9A12D163FEF8}"/>
              </a:ext>
            </a:extLst>
          </p:cNvPr>
          <p:cNvSpPr txBox="1"/>
          <p:nvPr/>
        </p:nvSpPr>
        <p:spPr>
          <a:xfrm rot="16200000">
            <a:off x="419595" y="1664302"/>
            <a:ext cx="2743200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ulish"/>
                <a:ea typeface="+mn-ea"/>
                <a:cs typeface="+mn-cs"/>
              </a:rPr>
              <a:t>Virtual Private Cloud (VPC)</a:t>
            </a:r>
            <a:endParaRPr kumimoji="0" lang="pt-B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ulish"/>
              <a:ea typeface="+mn-ea"/>
              <a:cs typeface="+mn-cs"/>
            </a:endParaRPr>
          </a:p>
        </p:txBody>
      </p:sp>
      <p:pic>
        <p:nvPicPr>
          <p:cNvPr id="61" name="Graphic 22">
            <a:extLst>
              <a:ext uri="{FF2B5EF4-FFF2-40B4-BE49-F238E27FC236}">
                <a16:creationId xmlns:a16="http://schemas.microsoft.com/office/drawing/2014/main" id="{5FED7B33-8031-E45E-3AC0-440E4AFD2A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 bwMode="auto">
          <a:xfrm>
            <a:off x="6482599" y="-3016"/>
            <a:ext cx="381000" cy="39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" name="TextBox 12">
            <a:extLst>
              <a:ext uri="{FF2B5EF4-FFF2-40B4-BE49-F238E27FC236}">
                <a16:creationId xmlns:a16="http://schemas.microsoft.com/office/drawing/2014/main" id="{C8557B4C-8E6B-90F0-2A14-4DD1D55F74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74665" y="1025794"/>
            <a:ext cx="14033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ulish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pic>
        <p:nvPicPr>
          <p:cNvPr id="63" name="Graphic 54">
            <a:extLst>
              <a:ext uri="{FF2B5EF4-FFF2-40B4-BE49-F238E27FC236}">
                <a16:creationId xmlns:a16="http://schemas.microsoft.com/office/drawing/2014/main" id="{DF776FE9-F6D2-D43E-4380-DF7F80A238A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449318" y="607385"/>
            <a:ext cx="457200" cy="457200"/>
          </a:xfrm>
          <a:prstGeom prst="rect">
            <a:avLst/>
          </a:prstGeom>
        </p:spPr>
      </p:pic>
      <p:sp>
        <p:nvSpPr>
          <p:cNvPr id="67" name="TextBox 19">
            <a:extLst>
              <a:ext uri="{FF2B5EF4-FFF2-40B4-BE49-F238E27FC236}">
                <a16:creationId xmlns:a16="http://schemas.microsoft.com/office/drawing/2014/main" id="{2472C442-25CD-B08D-038B-F39B31C897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16571" y="3766411"/>
            <a:ext cx="1313319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ulish"/>
                <a:ea typeface="Amazon Ember" panose="020B0603020204020204" pitchFamily="34" charset="0"/>
                <a:cs typeface="Arial"/>
              </a:rPr>
              <a:t>Load Balancer</a:t>
            </a:r>
          </a:p>
        </p:txBody>
      </p:sp>
      <p:pic>
        <p:nvPicPr>
          <p:cNvPr id="68" name="Graphic 14">
            <a:extLst>
              <a:ext uri="{FF2B5EF4-FFF2-40B4-BE49-F238E27FC236}">
                <a16:creationId xmlns:a16="http://schemas.microsoft.com/office/drawing/2014/main" id="{A7E89377-104D-B1E6-EB6C-3CFCB034F341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6442816" y="3362058"/>
            <a:ext cx="457200" cy="457200"/>
          </a:xfrm>
          <a:prstGeom prst="rect">
            <a:avLst/>
          </a:prstGeom>
        </p:spPr>
      </p:pic>
      <p:grpSp>
        <p:nvGrpSpPr>
          <p:cNvPr id="76" name="Agrupar 75">
            <a:extLst>
              <a:ext uri="{FF2B5EF4-FFF2-40B4-BE49-F238E27FC236}">
                <a16:creationId xmlns:a16="http://schemas.microsoft.com/office/drawing/2014/main" id="{0E956D4E-76E0-37AF-AC6D-67BC664051A7}"/>
              </a:ext>
            </a:extLst>
          </p:cNvPr>
          <p:cNvGrpSpPr/>
          <p:nvPr/>
        </p:nvGrpSpPr>
        <p:grpSpPr>
          <a:xfrm>
            <a:off x="6028660" y="4116646"/>
            <a:ext cx="1541324" cy="712174"/>
            <a:chOff x="6048375" y="3717925"/>
            <a:chExt cx="1541324" cy="712174"/>
          </a:xfrm>
        </p:grpSpPr>
        <p:pic>
          <p:nvPicPr>
            <p:cNvPr id="33" name="Graphic 52">
              <a:extLst>
                <a:ext uri="{FF2B5EF4-FFF2-40B4-BE49-F238E27FC236}">
                  <a16:creationId xmlns:a16="http://schemas.microsoft.com/office/drawing/2014/main" id="{06E02D06-64C3-06FB-C691-FB7C58864475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rcRect/>
            <a:stretch/>
          </p:blipFill>
          <p:spPr>
            <a:xfrm>
              <a:off x="6499338" y="3999618"/>
              <a:ext cx="430481" cy="430481"/>
            </a:xfrm>
            <a:prstGeom prst="rect">
              <a:avLst/>
            </a:prstGeom>
          </p:spPr>
        </p:pic>
        <p:sp>
          <p:nvSpPr>
            <p:cNvPr id="75" name="CaixaDeTexto 74">
              <a:extLst>
                <a:ext uri="{FF2B5EF4-FFF2-40B4-BE49-F238E27FC236}">
                  <a16:creationId xmlns:a16="http://schemas.microsoft.com/office/drawing/2014/main" id="{079CA842-E7E8-5599-01FF-BD706D97D243}"/>
                </a:ext>
              </a:extLst>
            </p:cNvPr>
            <p:cNvSpPr txBox="1"/>
            <p:nvPr/>
          </p:nvSpPr>
          <p:spPr>
            <a:xfrm>
              <a:off x="6048375" y="3717925"/>
              <a:ext cx="1541324" cy="26161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ulish"/>
                  <a:ea typeface="Calibri"/>
                  <a:cs typeface="Calibri"/>
                </a:rPr>
                <a:t>Auto </a:t>
              </a:r>
              <a:r>
                <a:rPr kumimoji="0" lang="pt-BR" sz="11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ulish"/>
                  <a:ea typeface="Calibri"/>
                  <a:cs typeface="Calibri"/>
                </a:rPr>
                <a:t>Scaling</a:t>
              </a:r>
              <a:r>
                <a:rPr kumimoji="0" lang="pt-BR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ulish"/>
                  <a:ea typeface="Calibri"/>
                  <a:cs typeface="Calibri"/>
                </a:rPr>
                <a:t> </a:t>
              </a:r>
              <a:r>
                <a:rPr kumimoji="0" lang="pt-BR" sz="11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ulish"/>
                  <a:ea typeface="Calibri"/>
                  <a:cs typeface="Calibri"/>
                </a:rPr>
                <a:t>Group</a:t>
              </a:r>
            </a:p>
          </p:txBody>
        </p:sp>
      </p:grpSp>
      <p:sp>
        <p:nvSpPr>
          <p:cNvPr id="79" name="CaixaDeTexto 78">
            <a:extLst>
              <a:ext uri="{FF2B5EF4-FFF2-40B4-BE49-F238E27FC236}">
                <a16:creationId xmlns:a16="http://schemas.microsoft.com/office/drawing/2014/main" id="{F6646720-C0EB-A62C-B485-50BB76EDC56D}"/>
              </a:ext>
            </a:extLst>
          </p:cNvPr>
          <p:cNvSpPr txBox="1"/>
          <p:nvPr/>
        </p:nvSpPr>
        <p:spPr>
          <a:xfrm>
            <a:off x="3604663" y="3928271"/>
            <a:ext cx="1264637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ulish"/>
                <a:ea typeface="+mn-ea"/>
                <a:cs typeface="+mn-cs"/>
              </a:rPr>
              <a:t>App </a:t>
            </a:r>
            <a:r>
              <a:rPr kumimoji="0" lang="pt-BR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ulish"/>
                <a:ea typeface="+mn-ea"/>
                <a:cs typeface="+mn-cs"/>
              </a:rPr>
              <a:t>instances</a:t>
            </a:r>
          </a:p>
        </p:txBody>
      </p:sp>
      <p:sp>
        <p:nvSpPr>
          <p:cNvPr id="81" name="CaixaDeTexto 80">
            <a:extLst>
              <a:ext uri="{FF2B5EF4-FFF2-40B4-BE49-F238E27FC236}">
                <a16:creationId xmlns:a16="http://schemas.microsoft.com/office/drawing/2014/main" id="{42DF5770-5E85-BC48-07BE-F76E2BF404BB}"/>
              </a:ext>
            </a:extLst>
          </p:cNvPr>
          <p:cNvSpPr txBox="1"/>
          <p:nvPr/>
        </p:nvSpPr>
        <p:spPr>
          <a:xfrm>
            <a:off x="5972174" y="66675"/>
            <a:ext cx="619125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ulish"/>
                <a:ea typeface="+mn-ea"/>
                <a:cs typeface="+mn-cs"/>
              </a:rPr>
              <a:t>Users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2B50219-FE27-3438-5CAE-1FAC8A73EEAB}"/>
              </a:ext>
            </a:extLst>
          </p:cNvPr>
          <p:cNvCxnSpPr/>
          <p:nvPr/>
        </p:nvCxnSpPr>
        <p:spPr>
          <a:xfrm>
            <a:off x="4077714" y="5046408"/>
            <a:ext cx="7192332" cy="2998"/>
          </a:xfrm>
          <a:prstGeom prst="straightConnector1">
            <a:avLst/>
          </a:prstGeom>
          <a:ln w="15875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1">
            <a:extLst>
              <a:ext uri="{FF2B5EF4-FFF2-40B4-BE49-F238E27FC236}">
                <a16:creationId xmlns:a16="http://schemas.microsoft.com/office/drawing/2014/main" id="{ADBA0308-F68D-DD3C-E71C-010BB5E8F897}"/>
              </a:ext>
            </a:extLst>
          </p:cNvPr>
          <p:cNvCxnSpPr/>
          <p:nvPr/>
        </p:nvCxnSpPr>
        <p:spPr>
          <a:xfrm flipV="1">
            <a:off x="11267786" y="2108666"/>
            <a:ext cx="0" cy="2942610"/>
          </a:xfrm>
          <a:prstGeom prst="straightConnector1">
            <a:avLst/>
          </a:prstGeom>
          <a:ln w="15875">
            <a:solidFill>
              <a:schemeClr val="tx1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40">
            <a:extLst>
              <a:ext uri="{FF2B5EF4-FFF2-40B4-BE49-F238E27FC236}">
                <a16:creationId xmlns:a16="http://schemas.microsoft.com/office/drawing/2014/main" id="{92F7CFF2-18D4-9E73-25DF-CCE6D2899CCC}"/>
              </a:ext>
            </a:extLst>
          </p:cNvPr>
          <p:cNvCxnSpPr/>
          <p:nvPr/>
        </p:nvCxnSpPr>
        <p:spPr>
          <a:xfrm flipH="1" flipV="1">
            <a:off x="9283093" y="4722923"/>
            <a:ext cx="0" cy="320454"/>
          </a:xfrm>
          <a:prstGeom prst="straightConnector1">
            <a:avLst/>
          </a:prstGeom>
          <a:ln w="15875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40">
            <a:extLst>
              <a:ext uri="{FF2B5EF4-FFF2-40B4-BE49-F238E27FC236}">
                <a16:creationId xmlns:a16="http://schemas.microsoft.com/office/drawing/2014/main" id="{92F7CFF2-18D4-9E73-25DF-CCE6D2899CCC}"/>
              </a:ext>
            </a:extLst>
          </p:cNvPr>
          <p:cNvCxnSpPr/>
          <p:nvPr/>
        </p:nvCxnSpPr>
        <p:spPr>
          <a:xfrm flipV="1">
            <a:off x="5683288" y="5046752"/>
            <a:ext cx="0" cy="577850"/>
          </a:xfrm>
          <a:prstGeom prst="straightConnector1">
            <a:avLst/>
          </a:prstGeom>
          <a:ln w="15875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5">
            <a:extLst>
              <a:ext uri="{FF2B5EF4-FFF2-40B4-BE49-F238E27FC236}">
                <a16:creationId xmlns:a16="http://schemas.microsoft.com/office/drawing/2014/main" id="{9864549F-1A7A-D3ED-A1B3-3573D0BA3957}"/>
              </a:ext>
            </a:extLst>
          </p:cNvPr>
          <p:cNvCxnSpPr/>
          <p:nvPr/>
        </p:nvCxnSpPr>
        <p:spPr>
          <a:xfrm>
            <a:off x="5034664" y="5621227"/>
            <a:ext cx="644525" cy="0"/>
          </a:xfrm>
          <a:prstGeom prst="straightConnector1">
            <a:avLst/>
          </a:prstGeom>
          <a:ln w="15875">
            <a:solidFill>
              <a:schemeClr val="tx1"/>
            </a:solidFill>
            <a:headEnd type="arrow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4">
            <a:extLst>
              <a:ext uri="{FF2B5EF4-FFF2-40B4-BE49-F238E27FC236}">
                <a16:creationId xmlns:a16="http://schemas.microsoft.com/office/drawing/2014/main" id="{6448A6FC-A53C-5225-3484-F702CE8B4662}"/>
              </a:ext>
            </a:extLst>
          </p:cNvPr>
          <p:cNvCxnSpPr>
            <a:cxnSpLocks/>
          </p:cNvCxnSpPr>
          <p:nvPr/>
        </p:nvCxnSpPr>
        <p:spPr>
          <a:xfrm>
            <a:off x="5034663" y="5998535"/>
            <a:ext cx="3231339" cy="17720"/>
          </a:xfrm>
          <a:prstGeom prst="straightConnector1">
            <a:avLst/>
          </a:prstGeom>
          <a:ln w="15875">
            <a:solidFill>
              <a:schemeClr val="tx1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DFC3D590-CE9E-4061-0FB6-F9D1D5C047E8}"/>
              </a:ext>
            </a:extLst>
          </p:cNvPr>
          <p:cNvGrpSpPr/>
          <p:nvPr/>
        </p:nvGrpSpPr>
        <p:grpSpPr>
          <a:xfrm>
            <a:off x="8149893" y="5491405"/>
            <a:ext cx="2243137" cy="834302"/>
            <a:chOff x="2239963" y="1542860"/>
            <a:chExt cx="2243137" cy="834302"/>
          </a:xfrm>
        </p:grpSpPr>
        <p:pic>
          <p:nvPicPr>
            <p:cNvPr id="14" name="Graphic 6">
              <a:extLst>
                <a:ext uri="{FF2B5EF4-FFF2-40B4-BE49-F238E27FC236}">
                  <a16:creationId xmlns:a16="http://schemas.microsoft.com/office/drawing/2014/main" id="{85F43F7B-4C04-520F-C78D-4797CD28288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 bwMode="auto">
            <a:xfrm>
              <a:off x="3147716" y="1542860"/>
              <a:ext cx="434163" cy="4518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" name="TextBox 9">
              <a:extLst>
                <a:ext uri="{FF2B5EF4-FFF2-40B4-BE49-F238E27FC236}">
                  <a16:creationId xmlns:a16="http://schemas.microsoft.com/office/drawing/2014/main" id="{5927F9BC-D61C-5FCB-1E0A-EFFB3AEB76A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39963" y="1946275"/>
              <a:ext cx="2243137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40" tIns="45720" rIns="91440" bIns="45720" anchor="t"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ulish"/>
                  <a:ea typeface="Amazon Ember" panose="020B0603020204020204" pitchFamily="34" charset="0"/>
                  <a:cs typeface="Arial"/>
                </a:rPr>
                <a:t>Amazon RDS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ulish"/>
                  <a:ea typeface="Amazon Ember" panose="020B0603020204020204" pitchFamily="34" charset="0"/>
                  <a:cs typeface="Arial"/>
                </a:rPr>
                <a:t>MySQL </a:t>
              </a:r>
              <a:r>
                <a:rPr kumimoji="0" lang="en-US" altLang="en-US" sz="11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ulish"/>
                  <a:ea typeface="Amazon Ember" panose="020B0603020204020204" pitchFamily="34" charset="0"/>
                  <a:cs typeface="Arial"/>
                </a:rPr>
                <a:t>réplica</a:t>
              </a:r>
              <a:r>
                <a:rPr kumimoji="0" lang="en-US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ulish"/>
                  <a:ea typeface="Amazon Ember" panose="020B0603020204020204" pitchFamily="34" charset="0"/>
                  <a:cs typeface="Arial"/>
                </a:rPr>
                <a:t> (Failover)</a:t>
              </a:r>
            </a:p>
          </p:txBody>
        </p:sp>
      </p:grpSp>
      <p:sp>
        <p:nvSpPr>
          <p:cNvPr id="16" name="Rectangle 7">
            <a:extLst>
              <a:ext uri="{FF2B5EF4-FFF2-40B4-BE49-F238E27FC236}">
                <a16:creationId xmlns:a16="http://schemas.microsoft.com/office/drawing/2014/main" id="{B1F6BA83-B063-C85F-A449-065E3E11B0D2}"/>
              </a:ext>
            </a:extLst>
          </p:cNvPr>
          <p:cNvSpPr/>
          <p:nvPr/>
        </p:nvSpPr>
        <p:spPr>
          <a:xfrm>
            <a:off x="8383839" y="5098300"/>
            <a:ext cx="1766336" cy="1321668"/>
          </a:xfrm>
          <a:prstGeom prst="rect">
            <a:avLst/>
          </a:prstGeom>
          <a:noFill/>
          <a:ln w="15875">
            <a:solidFill>
              <a:srgbClr val="00A4A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 rIns="91440" bIns="45720" anchor="t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ulish"/>
                <a:ea typeface="+mn-ea"/>
                <a:cs typeface="Arial"/>
              </a:rPr>
              <a:t>Private subnet</a:t>
            </a:r>
          </a:p>
        </p:txBody>
      </p:sp>
      <p:pic>
        <p:nvPicPr>
          <p:cNvPr id="17" name="Graphic 21">
            <a:extLst>
              <a:ext uri="{FF2B5EF4-FFF2-40B4-BE49-F238E27FC236}">
                <a16:creationId xmlns:a16="http://schemas.microsoft.com/office/drawing/2014/main" id="{CAD53E95-05D1-2C10-A718-69E576ED951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8383839" y="5116020"/>
            <a:ext cx="381000" cy="371104"/>
          </a:xfrm>
          <a:prstGeom prst="rect">
            <a:avLst/>
          </a:prstGeom>
        </p:spPr>
      </p:pic>
      <p:sp>
        <p:nvSpPr>
          <p:cNvPr id="18" name="Rectangle 7">
            <a:extLst>
              <a:ext uri="{FF2B5EF4-FFF2-40B4-BE49-F238E27FC236}">
                <a16:creationId xmlns:a16="http://schemas.microsoft.com/office/drawing/2014/main" id="{71E8C921-375F-BB5D-CF7A-61DC4D86A293}"/>
              </a:ext>
            </a:extLst>
          </p:cNvPr>
          <p:cNvSpPr/>
          <p:nvPr/>
        </p:nvSpPr>
        <p:spPr>
          <a:xfrm>
            <a:off x="3232111" y="3655540"/>
            <a:ext cx="1774160" cy="1314304"/>
          </a:xfrm>
          <a:prstGeom prst="rect">
            <a:avLst/>
          </a:prstGeom>
          <a:noFill/>
          <a:ln w="15875">
            <a:solidFill>
              <a:srgbClr val="00A4A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 bIns="45720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19" name="Graphic 21">
            <a:extLst>
              <a:ext uri="{FF2B5EF4-FFF2-40B4-BE49-F238E27FC236}">
                <a16:creationId xmlns:a16="http://schemas.microsoft.com/office/drawing/2014/main" id="{881DB5E1-E667-3EBE-8900-72AF9EE16F6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3240972" y="3655539"/>
            <a:ext cx="381000" cy="381000"/>
          </a:xfrm>
          <a:prstGeom prst="rect">
            <a:avLst/>
          </a:prstGeom>
        </p:spPr>
      </p:pic>
      <p:pic>
        <p:nvPicPr>
          <p:cNvPr id="21" name="Graphic 44">
            <a:extLst>
              <a:ext uri="{FF2B5EF4-FFF2-40B4-BE49-F238E27FC236}">
                <a16:creationId xmlns:a16="http://schemas.microsoft.com/office/drawing/2014/main" id="{FA10AD98-B402-76DC-1867-59644857238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484513" y="4262989"/>
            <a:ext cx="461803" cy="461803"/>
          </a:xfrm>
          <a:prstGeom prst="rect">
            <a:avLst/>
          </a:prstGeom>
        </p:spPr>
      </p:pic>
      <p:pic>
        <p:nvPicPr>
          <p:cNvPr id="22" name="Imagem 21" descr="Ícone&#10;&#10;Descrição gerada automaticamente">
            <a:extLst>
              <a:ext uri="{FF2B5EF4-FFF2-40B4-BE49-F238E27FC236}">
                <a16:creationId xmlns:a16="http://schemas.microsoft.com/office/drawing/2014/main" id="{5EF4E734-5ABD-C4D1-4AB8-CF051F37CC4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99967" y="4198740"/>
            <a:ext cx="657080" cy="583809"/>
          </a:xfrm>
          <a:prstGeom prst="rect">
            <a:avLst/>
          </a:prstGeom>
        </p:spPr>
      </p:pic>
      <p:sp>
        <p:nvSpPr>
          <p:cNvPr id="23" name="Rectangle 7">
            <a:extLst>
              <a:ext uri="{FF2B5EF4-FFF2-40B4-BE49-F238E27FC236}">
                <a16:creationId xmlns:a16="http://schemas.microsoft.com/office/drawing/2014/main" id="{416454BF-F37F-EF43-8C67-4D4542210267}"/>
              </a:ext>
            </a:extLst>
          </p:cNvPr>
          <p:cNvSpPr/>
          <p:nvPr/>
        </p:nvSpPr>
        <p:spPr>
          <a:xfrm>
            <a:off x="8388902" y="3655539"/>
            <a:ext cx="1774160" cy="1314304"/>
          </a:xfrm>
          <a:prstGeom prst="rect">
            <a:avLst/>
          </a:prstGeom>
          <a:noFill/>
          <a:ln w="15875">
            <a:solidFill>
              <a:srgbClr val="00A4A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 bIns="45720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21">
            <a:extLst>
              <a:ext uri="{FF2B5EF4-FFF2-40B4-BE49-F238E27FC236}">
                <a16:creationId xmlns:a16="http://schemas.microsoft.com/office/drawing/2014/main" id="{3384471B-46D4-6FCD-82AD-D2BAB564089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8388902" y="3655538"/>
            <a:ext cx="381000" cy="381000"/>
          </a:xfrm>
          <a:prstGeom prst="rect">
            <a:avLst/>
          </a:prstGeom>
        </p:spPr>
      </p:pic>
      <p:sp>
        <p:nvSpPr>
          <p:cNvPr id="25" name="CaixaDeTexto 24">
            <a:extLst>
              <a:ext uri="{FF2B5EF4-FFF2-40B4-BE49-F238E27FC236}">
                <a16:creationId xmlns:a16="http://schemas.microsoft.com/office/drawing/2014/main" id="{F5AA7A43-E6D2-1DBF-6F48-1A0FB65C4BB6}"/>
              </a:ext>
            </a:extLst>
          </p:cNvPr>
          <p:cNvSpPr txBox="1"/>
          <p:nvPr/>
        </p:nvSpPr>
        <p:spPr>
          <a:xfrm>
            <a:off x="8738191" y="3900377"/>
            <a:ext cx="1108873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ulish"/>
                <a:ea typeface="+mn-ea"/>
                <a:cs typeface="+mn-cs"/>
              </a:rPr>
              <a:t>App instances</a:t>
            </a:r>
            <a:endParaRPr kumimoji="0" lang="pt-BR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1" name="Straight Arrow Connector 40">
            <a:extLst>
              <a:ext uri="{FF2B5EF4-FFF2-40B4-BE49-F238E27FC236}">
                <a16:creationId xmlns:a16="http://schemas.microsoft.com/office/drawing/2014/main" id="{64F5CE9F-93C8-39BB-1692-9E1671F7F916}"/>
              </a:ext>
            </a:extLst>
          </p:cNvPr>
          <p:cNvCxnSpPr>
            <a:cxnSpLocks/>
          </p:cNvCxnSpPr>
          <p:nvPr/>
        </p:nvCxnSpPr>
        <p:spPr>
          <a:xfrm flipH="1" flipV="1">
            <a:off x="4080189" y="4731116"/>
            <a:ext cx="0" cy="320454"/>
          </a:xfrm>
          <a:prstGeom prst="straightConnector1">
            <a:avLst/>
          </a:prstGeom>
          <a:ln w="15875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2">
            <a:extLst>
              <a:ext uri="{FF2B5EF4-FFF2-40B4-BE49-F238E27FC236}">
                <a16:creationId xmlns:a16="http://schemas.microsoft.com/office/drawing/2014/main" id="{527B59C9-4FAF-C75F-D73F-6DF36EBDD984}"/>
              </a:ext>
            </a:extLst>
          </p:cNvPr>
          <p:cNvSpPr/>
          <p:nvPr/>
        </p:nvSpPr>
        <p:spPr>
          <a:xfrm>
            <a:off x="3238743" y="922801"/>
            <a:ext cx="1765300" cy="2331066"/>
          </a:xfrm>
          <a:prstGeom prst="rect">
            <a:avLst/>
          </a:prstGeom>
          <a:noFill/>
          <a:ln w="15875">
            <a:solidFill>
              <a:srgbClr val="7AA11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 bIns="45720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35" name="Graphic 19">
            <a:extLst>
              <a:ext uri="{FF2B5EF4-FFF2-40B4-BE49-F238E27FC236}">
                <a16:creationId xmlns:a16="http://schemas.microsoft.com/office/drawing/2014/main" id="{A21815F6-2601-240F-A0C8-0219BF0E5134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rcRect/>
          <a:stretch/>
        </p:blipFill>
        <p:spPr>
          <a:xfrm>
            <a:off x="3238743" y="922801"/>
            <a:ext cx="381000" cy="381000"/>
          </a:xfrm>
          <a:prstGeom prst="rect">
            <a:avLst/>
          </a:prstGeom>
        </p:spPr>
      </p:pic>
      <p:pic>
        <p:nvPicPr>
          <p:cNvPr id="36" name="Graphic 46">
            <a:extLst>
              <a:ext uri="{FF2B5EF4-FFF2-40B4-BE49-F238E27FC236}">
                <a16:creationId xmlns:a16="http://schemas.microsoft.com/office/drawing/2014/main" id="{2C9667B8-213A-AAB4-8F52-780D9138A48E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3895934" y="1335850"/>
            <a:ext cx="457200" cy="457200"/>
          </a:xfrm>
          <a:prstGeom prst="rect">
            <a:avLst/>
          </a:prstGeom>
        </p:spPr>
      </p:pic>
      <p:pic>
        <p:nvPicPr>
          <p:cNvPr id="37" name="Graphic 44">
            <a:extLst>
              <a:ext uri="{FF2B5EF4-FFF2-40B4-BE49-F238E27FC236}">
                <a16:creationId xmlns:a16="http://schemas.microsoft.com/office/drawing/2014/main" id="{ADDED714-CBEA-1013-CB69-36A7CDEC71A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890269" y="2385091"/>
            <a:ext cx="457200" cy="457200"/>
          </a:xfrm>
          <a:prstGeom prst="rect">
            <a:avLst/>
          </a:prstGeom>
        </p:spPr>
      </p:pic>
      <p:sp>
        <p:nvSpPr>
          <p:cNvPr id="38" name="CaixaDeTexto 37">
            <a:extLst>
              <a:ext uri="{FF2B5EF4-FFF2-40B4-BE49-F238E27FC236}">
                <a16:creationId xmlns:a16="http://schemas.microsoft.com/office/drawing/2014/main" id="{565361DC-D89E-498A-83ED-DA5F81A43578}"/>
              </a:ext>
            </a:extLst>
          </p:cNvPr>
          <p:cNvSpPr txBox="1"/>
          <p:nvPr/>
        </p:nvSpPr>
        <p:spPr>
          <a:xfrm>
            <a:off x="3620215" y="1785526"/>
            <a:ext cx="1045914" cy="27105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ulish"/>
                <a:ea typeface="+mn-ea"/>
                <a:cs typeface="+mn-cs"/>
              </a:rPr>
              <a:t>Bastion</a:t>
            </a:r>
            <a:r>
              <a:rPr kumimoji="0" lang="pt-B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ulish"/>
                <a:ea typeface="+mn-ea"/>
                <a:cs typeface="+mn-cs"/>
              </a:rPr>
              <a:t> Host</a:t>
            </a:r>
            <a:endParaRPr kumimoji="0" lang="pt-B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32670038-BD95-B84D-F1C0-58203BD98314}"/>
              </a:ext>
            </a:extLst>
          </p:cNvPr>
          <p:cNvSpPr txBox="1"/>
          <p:nvPr/>
        </p:nvSpPr>
        <p:spPr>
          <a:xfrm>
            <a:off x="3695290" y="2843160"/>
            <a:ext cx="975032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ulish"/>
                <a:ea typeface="+mn-ea"/>
                <a:cs typeface="+mn-cs"/>
              </a:rPr>
              <a:t>Proxy Web</a:t>
            </a:r>
            <a:endParaRPr kumimoji="0" lang="pt-B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2" name="Rectangle 32">
            <a:extLst>
              <a:ext uri="{FF2B5EF4-FFF2-40B4-BE49-F238E27FC236}">
                <a16:creationId xmlns:a16="http://schemas.microsoft.com/office/drawing/2014/main" id="{88F2CF91-447B-6388-4BC7-693C12BA3CEA}"/>
              </a:ext>
            </a:extLst>
          </p:cNvPr>
          <p:cNvSpPr/>
          <p:nvPr/>
        </p:nvSpPr>
        <p:spPr>
          <a:xfrm>
            <a:off x="8392485" y="922800"/>
            <a:ext cx="1765300" cy="2331066"/>
          </a:xfrm>
          <a:prstGeom prst="rect">
            <a:avLst/>
          </a:prstGeom>
          <a:noFill/>
          <a:ln w="15875">
            <a:solidFill>
              <a:srgbClr val="7AA11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 bIns="45720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70" name="Graphic 19">
            <a:extLst>
              <a:ext uri="{FF2B5EF4-FFF2-40B4-BE49-F238E27FC236}">
                <a16:creationId xmlns:a16="http://schemas.microsoft.com/office/drawing/2014/main" id="{818ED6D3-32EF-3005-A34B-B031C854C458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rcRect/>
          <a:stretch/>
        </p:blipFill>
        <p:spPr>
          <a:xfrm>
            <a:off x="8384291" y="922800"/>
            <a:ext cx="381000" cy="381000"/>
          </a:xfrm>
          <a:prstGeom prst="rect">
            <a:avLst/>
          </a:prstGeom>
        </p:spPr>
      </p:pic>
      <p:pic>
        <p:nvPicPr>
          <p:cNvPr id="71" name="Graphic 46">
            <a:extLst>
              <a:ext uri="{FF2B5EF4-FFF2-40B4-BE49-F238E27FC236}">
                <a16:creationId xmlns:a16="http://schemas.microsoft.com/office/drawing/2014/main" id="{D5A9D2F2-D8C6-A7BC-C1F9-176BB39CFF32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9049676" y="1335849"/>
            <a:ext cx="457200" cy="457200"/>
          </a:xfrm>
          <a:prstGeom prst="rect">
            <a:avLst/>
          </a:prstGeom>
        </p:spPr>
      </p:pic>
      <p:pic>
        <p:nvPicPr>
          <p:cNvPr id="72" name="Graphic 44">
            <a:extLst>
              <a:ext uri="{FF2B5EF4-FFF2-40B4-BE49-F238E27FC236}">
                <a16:creationId xmlns:a16="http://schemas.microsoft.com/office/drawing/2014/main" id="{B8348561-350B-2542-C539-A3D64609541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035817" y="2393284"/>
            <a:ext cx="457200" cy="457200"/>
          </a:xfrm>
          <a:prstGeom prst="rect">
            <a:avLst/>
          </a:prstGeom>
        </p:spPr>
      </p:pic>
      <p:sp>
        <p:nvSpPr>
          <p:cNvPr id="74" name="CaixaDeTexto 73">
            <a:extLst>
              <a:ext uri="{FF2B5EF4-FFF2-40B4-BE49-F238E27FC236}">
                <a16:creationId xmlns:a16="http://schemas.microsoft.com/office/drawing/2014/main" id="{CD63744A-536C-F79C-5589-5B099BAD42DF}"/>
              </a:ext>
            </a:extLst>
          </p:cNvPr>
          <p:cNvSpPr txBox="1"/>
          <p:nvPr/>
        </p:nvSpPr>
        <p:spPr>
          <a:xfrm>
            <a:off x="8765763" y="1793719"/>
            <a:ext cx="1045914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ulish"/>
                <a:ea typeface="+mn-ea"/>
                <a:cs typeface="+mn-cs"/>
              </a:rPr>
              <a:t>Bastion</a:t>
            </a:r>
            <a:r>
              <a:rPr kumimoji="0" lang="pt-B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ulish"/>
                <a:ea typeface="+mn-ea"/>
                <a:cs typeface="+mn-cs"/>
              </a:rPr>
              <a:t> Host</a:t>
            </a:r>
            <a:endParaRPr kumimoji="0" lang="pt-B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2" name="CaixaDeTexto 81">
            <a:extLst>
              <a:ext uri="{FF2B5EF4-FFF2-40B4-BE49-F238E27FC236}">
                <a16:creationId xmlns:a16="http://schemas.microsoft.com/office/drawing/2014/main" id="{8121B27A-17B8-713D-3619-B721FDE78C06}"/>
              </a:ext>
            </a:extLst>
          </p:cNvPr>
          <p:cNvSpPr txBox="1"/>
          <p:nvPr/>
        </p:nvSpPr>
        <p:spPr>
          <a:xfrm>
            <a:off x="8840838" y="2851353"/>
            <a:ext cx="975032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ulish"/>
                <a:ea typeface="+mn-ea"/>
                <a:cs typeface="+mn-cs"/>
              </a:rPr>
              <a:t>Proxy Web</a:t>
            </a:r>
            <a:endParaRPr kumimoji="0" lang="pt-B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3" name="Rectangle 12">
            <a:extLst>
              <a:ext uri="{FF2B5EF4-FFF2-40B4-BE49-F238E27FC236}">
                <a16:creationId xmlns:a16="http://schemas.microsoft.com/office/drawing/2014/main" id="{D96A6A25-7E8F-FBE7-89F4-191F2231727C}"/>
              </a:ext>
            </a:extLst>
          </p:cNvPr>
          <p:cNvSpPr/>
          <p:nvPr/>
        </p:nvSpPr>
        <p:spPr>
          <a:xfrm>
            <a:off x="2918404" y="2356967"/>
            <a:ext cx="7683170" cy="709263"/>
          </a:xfrm>
          <a:prstGeom prst="rect">
            <a:avLst/>
          </a:prstGeom>
          <a:noFill/>
          <a:ln w="15875">
            <a:solidFill>
              <a:srgbClr val="ED71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91440" rIns="91440" bIns="91440" anchor="t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ulish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ulish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ulish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ulish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ulish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ulish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ulish"/>
              <a:ea typeface="+mn-ea"/>
              <a:cs typeface="Arial" panose="020B0604020202020204" pitchFamily="34" charset="0"/>
            </a:endParaRPr>
          </a:p>
        </p:txBody>
      </p:sp>
      <p:grpSp>
        <p:nvGrpSpPr>
          <p:cNvPr id="84" name="Agrupar 83">
            <a:extLst>
              <a:ext uri="{FF2B5EF4-FFF2-40B4-BE49-F238E27FC236}">
                <a16:creationId xmlns:a16="http://schemas.microsoft.com/office/drawing/2014/main" id="{E1AC7BA5-700C-6A6C-0AFE-B16E24C87C72}"/>
              </a:ext>
            </a:extLst>
          </p:cNvPr>
          <p:cNvGrpSpPr/>
          <p:nvPr/>
        </p:nvGrpSpPr>
        <p:grpSpPr>
          <a:xfrm>
            <a:off x="6028660" y="2346839"/>
            <a:ext cx="1557382" cy="712174"/>
            <a:chOff x="6048375" y="3717925"/>
            <a:chExt cx="1557382" cy="712174"/>
          </a:xfrm>
        </p:grpSpPr>
        <p:pic>
          <p:nvPicPr>
            <p:cNvPr id="85" name="Graphic 52">
              <a:extLst>
                <a:ext uri="{FF2B5EF4-FFF2-40B4-BE49-F238E27FC236}">
                  <a16:creationId xmlns:a16="http://schemas.microsoft.com/office/drawing/2014/main" id="{668B5D18-FB3F-30FB-3482-50E00E9DAB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rcRect/>
            <a:stretch/>
          </p:blipFill>
          <p:spPr>
            <a:xfrm>
              <a:off x="6499338" y="3999618"/>
              <a:ext cx="430481" cy="430481"/>
            </a:xfrm>
            <a:prstGeom prst="rect">
              <a:avLst/>
            </a:prstGeom>
          </p:spPr>
        </p:pic>
        <p:sp>
          <p:nvSpPr>
            <p:cNvPr id="86" name="CaixaDeTexto 85">
              <a:extLst>
                <a:ext uri="{FF2B5EF4-FFF2-40B4-BE49-F238E27FC236}">
                  <a16:creationId xmlns:a16="http://schemas.microsoft.com/office/drawing/2014/main" id="{B9F6FD4A-EC7D-678D-BB48-F0DD9340D570}"/>
                </a:ext>
              </a:extLst>
            </p:cNvPr>
            <p:cNvSpPr txBox="1"/>
            <p:nvPr/>
          </p:nvSpPr>
          <p:spPr>
            <a:xfrm>
              <a:off x="6048375" y="3717925"/>
              <a:ext cx="1557382" cy="26161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ulish"/>
                  <a:ea typeface="Calibri"/>
                  <a:cs typeface="Calibri"/>
                </a:rPr>
                <a:t>Auto </a:t>
              </a:r>
              <a:r>
                <a:rPr kumimoji="0" lang="pt-BR" sz="11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ulish"/>
                  <a:ea typeface="Calibri"/>
                  <a:cs typeface="Calibri"/>
                </a:rPr>
                <a:t>Scaling</a:t>
              </a:r>
              <a:r>
                <a:rPr kumimoji="0" lang="pt-BR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ulish"/>
                  <a:ea typeface="Calibri"/>
                  <a:cs typeface="Calibri"/>
                </a:rPr>
                <a:t> </a:t>
              </a:r>
              <a:r>
                <a:rPr kumimoji="0" lang="pt-BR" sz="11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ulish"/>
                  <a:ea typeface="Calibri"/>
                  <a:cs typeface="Calibri"/>
                </a:rPr>
                <a:t>Group</a:t>
              </a:r>
            </a:p>
          </p:txBody>
        </p:sp>
      </p:grpSp>
      <p:sp>
        <p:nvSpPr>
          <p:cNvPr id="87" name="TextBox 19">
            <a:extLst>
              <a:ext uri="{FF2B5EF4-FFF2-40B4-BE49-F238E27FC236}">
                <a16:creationId xmlns:a16="http://schemas.microsoft.com/office/drawing/2014/main" id="{2EE2846A-78B4-26C0-99A0-19E75BC66E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16571" y="2053959"/>
            <a:ext cx="1313319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ulish"/>
                <a:ea typeface="Amazon Ember" panose="020B0603020204020204" pitchFamily="34" charset="0"/>
                <a:cs typeface="Arial"/>
              </a:rPr>
              <a:t>Load Balancer</a:t>
            </a:r>
          </a:p>
        </p:txBody>
      </p:sp>
      <p:pic>
        <p:nvPicPr>
          <p:cNvPr id="88" name="Graphic 14">
            <a:extLst>
              <a:ext uri="{FF2B5EF4-FFF2-40B4-BE49-F238E27FC236}">
                <a16:creationId xmlns:a16="http://schemas.microsoft.com/office/drawing/2014/main" id="{3733ED7C-6DBA-94D0-027D-1EA3BAE11A5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6442816" y="1649606"/>
            <a:ext cx="457200" cy="457200"/>
          </a:xfrm>
          <a:prstGeom prst="rect">
            <a:avLst/>
          </a:prstGeom>
        </p:spPr>
      </p:pic>
      <p:pic>
        <p:nvPicPr>
          <p:cNvPr id="40" name="Graphic 23">
            <a:extLst>
              <a:ext uri="{FF2B5EF4-FFF2-40B4-BE49-F238E27FC236}">
                <a16:creationId xmlns:a16="http://schemas.microsoft.com/office/drawing/2014/main" id="{D2193243-3A0B-1EF3-1C7A-7B302313CB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rcRect/>
          <a:stretch/>
        </p:blipFill>
        <p:spPr bwMode="auto">
          <a:xfrm>
            <a:off x="521928" y="676674"/>
            <a:ext cx="425809" cy="4013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" name="Graphic 19">
            <a:extLst>
              <a:ext uri="{FF2B5EF4-FFF2-40B4-BE49-F238E27FC236}">
                <a16:creationId xmlns:a16="http://schemas.microsoft.com/office/drawing/2014/main" id="{591EBE00-AAA6-1137-236F-C38E1613BD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rcRect/>
          <a:stretch/>
        </p:blipFill>
        <p:spPr bwMode="auto">
          <a:xfrm>
            <a:off x="519006" y="2161961"/>
            <a:ext cx="428732" cy="4080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" name="TextBox 12">
            <a:extLst>
              <a:ext uri="{FF2B5EF4-FFF2-40B4-BE49-F238E27FC236}">
                <a16:creationId xmlns:a16="http://schemas.microsoft.com/office/drawing/2014/main" id="{8C43484E-6FF7-128D-EA28-E0A3DE68E5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565" y="2580241"/>
            <a:ext cx="1300212" cy="1768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mazon Ember" panose="020B0603020204020204" pitchFamily="34" charset="0"/>
                <a:cs typeface="Arial"/>
              </a:rPr>
              <a:t>AWS IAM</a:t>
            </a:r>
          </a:p>
        </p:txBody>
      </p:sp>
      <p:pic>
        <p:nvPicPr>
          <p:cNvPr id="89" name="Graphic 19">
            <a:extLst>
              <a:ext uri="{FF2B5EF4-FFF2-40B4-BE49-F238E27FC236}">
                <a16:creationId xmlns:a16="http://schemas.microsoft.com/office/drawing/2014/main" id="{9B9833B1-47FB-1775-4CDE-FBF8403A21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rcRect/>
          <a:stretch/>
        </p:blipFill>
        <p:spPr bwMode="auto">
          <a:xfrm>
            <a:off x="515938" y="1321208"/>
            <a:ext cx="431800" cy="415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0" name="TextBox 11">
            <a:extLst>
              <a:ext uri="{FF2B5EF4-FFF2-40B4-BE49-F238E27FC236}">
                <a16:creationId xmlns:a16="http://schemas.microsoft.com/office/drawing/2014/main" id="{EA4987EA-4F36-F680-A35D-9506B3A929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350" y="1695977"/>
            <a:ext cx="1200682" cy="1768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CloudFront</a:t>
            </a:r>
          </a:p>
        </p:txBody>
      </p:sp>
      <p:pic>
        <p:nvPicPr>
          <p:cNvPr id="91" name="Graphic 20">
            <a:extLst>
              <a:ext uri="{FF2B5EF4-FFF2-40B4-BE49-F238E27FC236}">
                <a16:creationId xmlns:a16="http://schemas.microsoft.com/office/drawing/2014/main" id="{C6B685BA-CCA8-650D-A26F-59C41415C9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rcRect/>
          <a:stretch/>
        </p:blipFill>
        <p:spPr bwMode="auto">
          <a:xfrm>
            <a:off x="515938" y="2882700"/>
            <a:ext cx="431800" cy="4264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" name="TextBox 12">
            <a:extLst>
              <a:ext uri="{FF2B5EF4-FFF2-40B4-BE49-F238E27FC236}">
                <a16:creationId xmlns:a16="http://schemas.microsoft.com/office/drawing/2014/main" id="{35B3EB29-DFB1-97DE-C452-9F4D639417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9904" y="3337131"/>
            <a:ext cx="1014855" cy="600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ulish"/>
                <a:ea typeface="Amazon Ember" panose="020B0603020204020204" pitchFamily="34" charset="0"/>
                <a:cs typeface="Arial"/>
              </a:rPr>
              <a:t>AWS Certificate</a:t>
            </a:r>
            <a:br>
              <a:rPr kumimoji="0" lang="en-US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ulish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kumimoji="0" lang="en-US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ulish"/>
                <a:ea typeface="Amazon Ember" panose="020B0603020204020204" pitchFamily="34" charset="0"/>
                <a:cs typeface="Arial"/>
              </a:rPr>
              <a:t>Manager</a:t>
            </a:r>
          </a:p>
        </p:txBody>
      </p:sp>
      <p:pic>
        <p:nvPicPr>
          <p:cNvPr id="3" name="Graphic 21">
            <a:extLst>
              <a:ext uri="{FF2B5EF4-FFF2-40B4-BE49-F238E27FC236}">
                <a16:creationId xmlns:a16="http://schemas.microsoft.com/office/drawing/2014/main" id="{9AEE71E7-5899-3D72-000F-418FD9AFBD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3">
            <a:extLst>
              <a:ext uri="{96DAC541-7B7A-43D3-8B79-37D633B846F1}">
                <asvg:svgBlip xmlns:asvg="http://schemas.microsoft.com/office/drawing/2016/SVG/main" r:embed="rId34"/>
              </a:ext>
            </a:extLst>
          </a:blip>
          <a:srcRect/>
          <a:stretch/>
        </p:blipFill>
        <p:spPr bwMode="auto">
          <a:xfrm>
            <a:off x="515938" y="3983959"/>
            <a:ext cx="431800" cy="420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" name="TextBox 12">
            <a:extLst>
              <a:ext uri="{FF2B5EF4-FFF2-40B4-BE49-F238E27FC236}">
                <a16:creationId xmlns:a16="http://schemas.microsoft.com/office/drawing/2014/main" id="{DF575DB7-D638-2411-1B54-591F9BBA2F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717" y="4421248"/>
            <a:ext cx="105104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ulish"/>
                <a:ea typeface="Amazon Ember" panose="020B0603020204020204" pitchFamily="34" charset="0"/>
                <a:cs typeface="Arial"/>
              </a:rPr>
              <a:t>AWS Cloud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ulish"/>
                <a:ea typeface="Amazon Ember" panose="020B0603020204020204" pitchFamily="34" charset="0"/>
                <a:cs typeface="Arial"/>
              </a:rPr>
              <a:t>Formation</a:t>
            </a:r>
          </a:p>
        </p:txBody>
      </p:sp>
      <p:pic>
        <p:nvPicPr>
          <p:cNvPr id="46" name="Graphic 37">
            <a:extLst>
              <a:ext uri="{FF2B5EF4-FFF2-40B4-BE49-F238E27FC236}">
                <a16:creationId xmlns:a16="http://schemas.microsoft.com/office/drawing/2014/main" id="{8D1D088C-0267-19AD-5673-9E8B2EF9251F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 flipH="1">
            <a:off x="823174" y="496767"/>
            <a:ext cx="293990" cy="315349"/>
          </a:xfrm>
          <a:prstGeom prst="rect">
            <a:avLst/>
          </a:prstGeom>
        </p:spPr>
      </p:pic>
      <p:pic>
        <p:nvPicPr>
          <p:cNvPr id="48" name="Graphic 17">
            <a:extLst>
              <a:ext uri="{FF2B5EF4-FFF2-40B4-BE49-F238E27FC236}">
                <a16:creationId xmlns:a16="http://schemas.microsoft.com/office/drawing/2014/main" id="{8403B40D-7E57-F58C-FF98-CA739BF7B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7">
            <a:extLst>
              <a:ext uri="{96DAC541-7B7A-43D3-8B79-37D633B846F1}">
                <asvg:svgBlip xmlns:asvg="http://schemas.microsoft.com/office/drawing/2016/SVG/main" r:embed="rId38"/>
              </a:ext>
            </a:extLst>
          </a:blip>
          <a:srcRect/>
          <a:stretch/>
        </p:blipFill>
        <p:spPr bwMode="auto">
          <a:xfrm>
            <a:off x="519006" y="4919782"/>
            <a:ext cx="428731" cy="419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" name="TextBox 9">
            <a:extLst>
              <a:ext uri="{FF2B5EF4-FFF2-40B4-BE49-F238E27FC236}">
                <a16:creationId xmlns:a16="http://schemas.microsoft.com/office/drawing/2014/main" id="{A855B1A6-E5F6-4099-C927-28118ED650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6317" y="5355233"/>
            <a:ext cx="105104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</a:t>
            </a:r>
          </a:p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CloudWatch</a:t>
            </a:r>
          </a:p>
        </p:txBody>
      </p:sp>
      <p:pic>
        <p:nvPicPr>
          <p:cNvPr id="51" name="Graphic 24">
            <a:extLst>
              <a:ext uri="{FF2B5EF4-FFF2-40B4-BE49-F238E27FC236}">
                <a16:creationId xmlns:a16="http://schemas.microsoft.com/office/drawing/2014/main" id="{755EE10A-FA27-1B95-33A0-AE641FCFEF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9">
            <a:extLst>
              <a:ext uri="{96DAC541-7B7A-43D3-8B79-37D633B846F1}">
                <asvg:svgBlip xmlns:asvg="http://schemas.microsoft.com/office/drawing/2016/SVG/main" r:embed="rId40"/>
              </a:ext>
            </a:extLst>
          </a:blip>
          <a:srcRect/>
          <a:stretch/>
        </p:blipFill>
        <p:spPr bwMode="auto">
          <a:xfrm>
            <a:off x="519112" y="5822315"/>
            <a:ext cx="428625" cy="438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2" name="TextBox 9">
            <a:extLst>
              <a:ext uri="{FF2B5EF4-FFF2-40B4-BE49-F238E27FC236}">
                <a16:creationId xmlns:a16="http://schemas.microsoft.com/office/drawing/2014/main" id="{CFC73B19-CB70-0628-5C58-9D30329E58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8726" y="6243935"/>
            <a:ext cx="98687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SNS</a:t>
            </a:r>
          </a:p>
        </p:txBody>
      </p:sp>
    </p:spTree>
    <p:extLst>
      <p:ext uri="{BB962C8B-B14F-4D97-AF65-F5344CB8AC3E}">
        <p14:creationId xmlns:p14="http://schemas.microsoft.com/office/powerpoint/2010/main" val="1536847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6BF3E694-5EA6-4376-5285-9E3A1686178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79311" y="1714500"/>
            <a:ext cx="10544176" cy="1714500"/>
          </a:xfrm>
        </p:spPr>
        <p:txBody>
          <a:bodyPr/>
          <a:lstStyle/>
          <a:p>
            <a:r>
              <a:rPr lang="pt-BR" sz="7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sh Black" pitchFamily="2" charset="0"/>
              </a:rPr>
              <a:t>VALORES E </a:t>
            </a:r>
          </a:p>
          <a:p>
            <a:r>
              <a:rPr lang="pt-BR" sz="7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sh Black" pitchFamily="2" charset="0"/>
              </a:rPr>
              <a:t>PRAZOS DE </a:t>
            </a:r>
          </a:p>
          <a:p>
            <a:r>
              <a:rPr lang="pt-BR" sz="7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sh Black" pitchFamily="2" charset="0"/>
              </a:rPr>
              <a:t>ENTREGA</a:t>
            </a:r>
            <a:endParaRPr lang="pt-BR" sz="1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sh Black" pitchFamily="2" charset="0"/>
            </a:endParaRPr>
          </a:p>
          <a:p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3BEEFFE-AD61-86AB-4191-FAFBDD877E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Interno</a:t>
            </a:r>
          </a:p>
        </p:txBody>
      </p:sp>
    </p:spTree>
    <p:extLst>
      <p:ext uri="{BB962C8B-B14F-4D97-AF65-F5344CB8AC3E}">
        <p14:creationId xmlns:p14="http://schemas.microsoft.com/office/powerpoint/2010/main" val="23673364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634A69C9-F589-6EAA-ECC9-181646EEE3D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95325" y="620713"/>
            <a:ext cx="7126357" cy="796804"/>
          </a:xfrm>
        </p:spPr>
        <p:txBody>
          <a:bodyPr/>
          <a:lstStyle/>
          <a:p>
            <a:r>
              <a:rPr lang="pt-BR" sz="4800" dirty="0"/>
              <a:t>FASES DO PROJETO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C4D09B0-2ED0-C5A6-C5EE-FB34F0D6548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199" y="3070774"/>
            <a:ext cx="2362201" cy="2693921"/>
          </a:xfrm>
        </p:spPr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sh" pitchFamily="2" charset="0"/>
                <a:cs typeface="Arial" panose="020B0604020202020204" pitchFamily="34" charset="0"/>
              </a:rPr>
              <a:t>Definiremos os objetivos do projeto e os requisitos de negócios.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pt-BR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sh" pitchFamily="2" charset="0"/>
              <a:cs typeface="Arial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sh" pitchFamily="2" charset="0"/>
                <a:cs typeface="Arial" panose="020B0604020202020204" pitchFamily="34" charset="0"/>
              </a:rPr>
              <a:t>Definiremos uma equipe de desenvolvimento e operações (</a:t>
            </a:r>
            <a:r>
              <a:rPr lang="pt-BR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sh" pitchFamily="2" charset="0"/>
                <a:cs typeface="Arial" panose="020B0604020202020204" pitchFamily="34" charset="0"/>
              </a:rPr>
              <a:t>DevOps</a:t>
            </a:r>
            <a:r>
              <a:rPr lang="pt-BR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sh" pitchFamily="2" charset="0"/>
                <a:cs typeface="Arial" panose="020B0604020202020204" pitchFamily="34" charset="0"/>
              </a:rPr>
              <a:t>).</a:t>
            </a:r>
          </a:p>
          <a:p>
            <a:endParaRPr lang="pt-BR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sh" pitchFamily="2" charset="0"/>
              <a:cs typeface="Arial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sh" pitchFamily="2" charset="0"/>
                <a:cs typeface="Arial" panose="020B0604020202020204" pitchFamily="34" charset="0"/>
              </a:rPr>
              <a:t>Realizaremos uma análise de viabilidade técnica.</a:t>
            </a:r>
          </a:p>
          <a:p>
            <a:endParaRPr lang="pt-BR" dirty="0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31E25D4B-ED91-BB24-E096-C64BAD82B50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38199" y="2395969"/>
            <a:ext cx="2362201" cy="674805"/>
          </a:xfrm>
        </p:spPr>
        <p:txBody>
          <a:bodyPr/>
          <a:lstStyle/>
          <a:p>
            <a:r>
              <a:rPr lang="pt-BR" sz="2400" dirty="0">
                <a:latin typeface="Mulish ExtraBold" pitchFamily="2" charset="0"/>
              </a:rPr>
              <a:t>FASE 1</a:t>
            </a:r>
            <a:br>
              <a:rPr lang="pt-BR" sz="2400" dirty="0"/>
            </a:br>
            <a:r>
              <a:rPr lang="pt-BR" sz="11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sh" pitchFamily="2" charset="0"/>
              </a:rPr>
              <a:t>Planejamento (2 semana)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B6A819BC-5A82-EC92-A390-303A3C8D1B2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581400" y="3070774"/>
            <a:ext cx="2362201" cy="2693921"/>
          </a:xfrm>
        </p:spPr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sh" pitchFamily="2" charset="0"/>
                <a:cs typeface="Arial" panose="020B0604020202020204" pitchFamily="34" charset="0"/>
              </a:rPr>
              <a:t>Definiremos os serviços AWS necessários.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sh" pitchFamily="2" charset="0"/>
                <a:cs typeface="Arial" panose="020B0604020202020204" pitchFamily="34" charset="0"/>
              </a:rPr>
              <a:t>Contrato com a plataforma AWS de acordo com o plano.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sh" pitchFamily="2" charset="0"/>
                <a:cs typeface="Arial" panose="020B0604020202020204" pitchFamily="34" charset="0"/>
              </a:rPr>
              <a:t>Priorizaremos segurança rigorosa dentro da plataforma AWS.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sh" pitchFamily="2" charset="0"/>
              </a:rPr>
              <a:t>Monitoramento e gerenciamento.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sh" pitchFamily="2" charset="0"/>
              </a:rPr>
              <a:t>Testes de desempenho.</a:t>
            </a:r>
          </a:p>
          <a:p>
            <a:endParaRPr lang="pt-BR" dirty="0"/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A91AAC8F-CE28-A68E-3FD4-78C06F997E5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581400" y="2395969"/>
            <a:ext cx="2362201" cy="665281"/>
          </a:xfrm>
        </p:spPr>
        <p:txBody>
          <a:bodyPr/>
          <a:lstStyle/>
          <a:p>
            <a:r>
              <a:rPr lang="pt-BR" sz="2400" dirty="0">
                <a:latin typeface="Mulish ExtraBold" pitchFamily="2" charset="0"/>
              </a:rPr>
              <a:t>FASE 2</a:t>
            </a:r>
            <a:br>
              <a:rPr lang="pt-BR" sz="2400" dirty="0"/>
            </a:br>
            <a:r>
              <a:rPr lang="pt-BR" sz="11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Desenvolvimento</a:t>
            </a:r>
            <a:r>
              <a:rPr kumimoji="0" lang="pt-BR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ulish" pitchFamily="2" charset="0"/>
                <a:ea typeface="+mn-ea"/>
                <a:cs typeface="+mn-cs"/>
              </a:rPr>
              <a:t> (6 semana)</a:t>
            </a:r>
            <a:endParaRPr lang="pt-BR" sz="2400" dirty="0"/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C0D2E9CC-8BD9-507C-53A4-EB1128A98D6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48400" y="3061248"/>
            <a:ext cx="2362201" cy="2693921"/>
          </a:xfrm>
        </p:spPr>
        <p:txBody>
          <a:bodyPr/>
          <a:lstStyle/>
          <a:p>
            <a:pPr marL="171450" lvl="1" indent="-171450"/>
            <a:r>
              <a:rPr lang="pt-BR" sz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sh" pitchFamily="2" charset="0"/>
              </a:rPr>
              <a:t>Configuração e provisionamento dos recursos.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sh" pitchFamily="2" charset="0"/>
              </a:rPr>
              <a:t>Implantação dos aplicativos e sistemas.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sh" pitchFamily="2" charset="0"/>
              </a:rPr>
              <a:t>Configuração inicial de monitoramento.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sh" pitchFamily="2" charset="0"/>
              </a:rPr>
              <a:t>Verificação de backup e recuperação.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sh" pitchFamily="2" charset="0"/>
              </a:rPr>
              <a:t>Início do monitoramento contínuo.</a:t>
            </a:r>
          </a:p>
        </p:txBody>
      </p:sp>
      <p:sp>
        <p:nvSpPr>
          <p:cNvPr id="8" name="Espaço Reservado para Texto 7">
            <a:extLst>
              <a:ext uri="{FF2B5EF4-FFF2-40B4-BE49-F238E27FC236}">
                <a16:creationId xmlns:a16="http://schemas.microsoft.com/office/drawing/2014/main" id="{BE41D0E8-6E0D-74C2-457F-8A2B64EC87F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48400" y="2405495"/>
            <a:ext cx="2362201" cy="665280"/>
          </a:xfrm>
        </p:spPr>
        <p:txBody>
          <a:bodyPr/>
          <a:lstStyle/>
          <a:p>
            <a:r>
              <a:rPr lang="pt-BR" sz="2400" dirty="0">
                <a:latin typeface="Mulish ExtraBold" pitchFamily="2" charset="0"/>
              </a:rPr>
              <a:t>FASE 3</a:t>
            </a:r>
            <a:r>
              <a:rPr kumimoji="0" lang="pt-BR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ulish ExtraBold" pitchFamily="2" charset="0"/>
              </a:rPr>
              <a:t> </a:t>
            </a:r>
            <a:br>
              <a:rPr kumimoji="0" lang="pt-BR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ulish" pitchFamily="2" charset="0"/>
                <a:ea typeface="+mn-ea"/>
                <a:cs typeface="+mn-cs"/>
              </a:rPr>
            </a:br>
            <a:r>
              <a:rPr kumimoji="0" lang="pt-BR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ulish" pitchFamily="2" charset="0"/>
                <a:ea typeface="+mn-ea"/>
                <a:cs typeface="+mn-cs"/>
              </a:rPr>
              <a:t>Implantação (4 semana)</a:t>
            </a:r>
            <a:endParaRPr lang="pt-BR" sz="2400" dirty="0"/>
          </a:p>
        </p:txBody>
      </p:sp>
      <p:sp>
        <p:nvSpPr>
          <p:cNvPr id="9" name="Espaço Reservado para Texto 8">
            <a:extLst>
              <a:ext uri="{FF2B5EF4-FFF2-40B4-BE49-F238E27FC236}">
                <a16:creationId xmlns:a16="http://schemas.microsoft.com/office/drawing/2014/main" id="{3D524F7E-1711-1344-BD87-27AE3478798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991599" y="3070774"/>
            <a:ext cx="2362201" cy="2693921"/>
          </a:xfrm>
        </p:spPr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Otimização de desempenho.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Atualizações e manutenção.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Suporte ao projeto.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Relatórios e comunicação.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Avaliação de custos operacionais.</a:t>
            </a:r>
          </a:p>
        </p:txBody>
      </p:sp>
      <p:sp>
        <p:nvSpPr>
          <p:cNvPr id="10" name="Espaço Reservado para Texto 9">
            <a:extLst>
              <a:ext uri="{FF2B5EF4-FFF2-40B4-BE49-F238E27FC236}">
                <a16:creationId xmlns:a16="http://schemas.microsoft.com/office/drawing/2014/main" id="{D8BDD505-2AA1-FC5A-8237-8C216F3843D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991599" y="2395969"/>
            <a:ext cx="2362201" cy="665279"/>
          </a:xfrm>
        </p:spPr>
        <p:txBody>
          <a:bodyPr/>
          <a:lstStyle/>
          <a:p>
            <a:r>
              <a:rPr lang="pt-BR" sz="2400" dirty="0">
                <a:latin typeface="Mulish ExtraBold" pitchFamily="2" charset="0"/>
              </a:rPr>
              <a:t>FASE 4</a:t>
            </a:r>
            <a:br>
              <a:rPr lang="pt-BR" sz="2400" dirty="0"/>
            </a:br>
            <a:r>
              <a:rPr kumimoji="0" lang="pt-BR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ulish" pitchFamily="2" charset="0"/>
                <a:ea typeface="+mn-ea"/>
                <a:cs typeface="+mn-cs"/>
              </a:rPr>
              <a:t>Operação (2 semana)</a:t>
            </a:r>
            <a:endParaRPr lang="pt-BR" sz="2400" dirty="0"/>
          </a:p>
        </p:txBody>
      </p:sp>
      <p:sp>
        <p:nvSpPr>
          <p:cNvPr id="11" name="Espaço Reservado para Texto 10">
            <a:extLst>
              <a:ext uri="{FF2B5EF4-FFF2-40B4-BE49-F238E27FC236}">
                <a16:creationId xmlns:a16="http://schemas.microsoft.com/office/drawing/2014/main" id="{194BB7CF-DE07-372E-0DB7-2320FC2B925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Interno</a:t>
            </a:r>
          </a:p>
        </p:txBody>
      </p:sp>
    </p:spTree>
    <p:extLst>
      <p:ext uri="{BB962C8B-B14F-4D97-AF65-F5344CB8AC3E}">
        <p14:creationId xmlns:p14="http://schemas.microsoft.com/office/powerpoint/2010/main" val="29249251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07476DB0-0F11-AEA9-3724-C07FDB1D90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>
                <a:solidFill>
                  <a:schemeClr val="tx1"/>
                </a:solidFill>
              </a:rPr>
              <a:t>Interno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451138E-AF46-C6F8-6804-4FEDB56C6551}"/>
              </a:ext>
            </a:extLst>
          </p:cNvPr>
          <p:cNvSpPr txBox="1">
            <a:spLocks/>
          </p:cNvSpPr>
          <p:nvPr/>
        </p:nvSpPr>
        <p:spPr>
          <a:xfrm>
            <a:off x="595934" y="620712"/>
            <a:ext cx="5500065" cy="411031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3200" b="1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sh" pitchFamily="2" charset="0"/>
                <a:cs typeface="Arial" panose="020B0604020202020204" pitchFamily="34" charset="0"/>
              </a:rPr>
              <a:t>Mão de obra:</a:t>
            </a:r>
          </a:p>
          <a:p>
            <a:pPr marL="0" indent="0">
              <a:buNone/>
            </a:pPr>
            <a:r>
              <a:rPr lang="pt-B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sh" pitchFamily="2" charset="0"/>
                <a:cs typeface="Arial" panose="020B0604020202020204" pitchFamily="34" charset="0"/>
              </a:rPr>
              <a:t>Total de semanas trabalhadas: 14 Semanas</a:t>
            </a:r>
            <a:br>
              <a:rPr lang="pt-B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sh" pitchFamily="2" charset="0"/>
                <a:cs typeface="Arial" panose="020B0604020202020204" pitchFamily="34" charset="0"/>
              </a:rPr>
            </a:br>
            <a:br>
              <a:rPr lang="pt-B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sh" pitchFamily="2" charset="0"/>
                <a:cs typeface="Arial" panose="020B0604020202020204" pitchFamily="34" charset="0"/>
              </a:rPr>
            </a:br>
            <a:r>
              <a:rPr lang="pt-B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sh" pitchFamily="2" charset="0"/>
                <a:cs typeface="Arial" panose="020B0604020202020204" pitchFamily="34" charset="0"/>
              </a:rPr>
              <a:t>Horas por dia trabalhadas: 8 Horas</a:t>
            </a:r>
            <a:br>
              <a:rPr lang="pt-B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sh" pitchFamily="2" charset="0"/>
                <a:cs typeface="Arial" panose="020B0604020202020204" pitchFamily="34" charset="0"/>
              </a:rPr>
            </a:br>
            <a:br>
              <a:rPr lang="pt-B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sh" pitchFamily="2" charset="0"/>
                <a:cs typeface="Arial" panose="020B0604020202020204" pitchFamily="34" charset="0"/>
              </a:rPr>
            </a:br>
            <a:r>
              <a:rPr lang="pt-B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sh" pitchFamily="2" charset="0"/>
                <a:cs typeface="Arial" panose="020B0604020202020204" pitchFamily="34" charset="0"/>
              </a:rPr>
              <a:t>Preço por hora trabalhada: 35,00 Reais</a:t>
            </a:r>
            <a:br>
              <a:rPr lang="pt-B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sh" pitchFamily="2" charset="0"/>
                <a:cs typeface="Arial" panose="020B0604020202020204" pitchFamily="34" charset="0"/>
              </a:rPr>
            </a:br>
            <a:br>
              <a:rPr lang="pt-B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sh" pitchFamily="2" charset="0"/>
                <a:cs typeface="Arial" panose="020B0604020202020204" pitchFamily="34" charset="0"/>
              </a:rPr>
            </a:br>
            <a:r>
              <a:rPr lang="pt-B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sh" pitchFamily="2" charset="0"/>
                <a:cs typeface="Arial" panose="020B0604020202020204" pitchFamily="34" charset="0"/>
              </a:rPr>
              <a:t>Total preço X horas por dias trabalhadas: 280,00 Reais</a:t>
            </a:r>
            <a:br>
              <a:rPr lang="pt-B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sh" pitchFamily="2" charset="0"/>
                <a:cs typeface="Arial" panose="020B0604020202020204" pitchFamily="34" charset="0"/>
              </a:rPr>
            </a:br>
            <a:br>
              <a:rPr lang="pt-B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sh" pitchFamily="2" charset="0"/>
                <a:cs typeface="Arial" panose="020B0604020202020204" pitchFamily="34" charset="0"/>
              </a:rPr>
            </a:br>
            <a:r>
              <a:rPr lang="pt-B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sh" pitchFamily="2" charset="0"/>
                <a:cs typeface="Arial" panose="020B0604020202020204" pitchFamily="34" charset="0"/>
              </a:rPr>
              <a:t>Preço total por semana trabalhada: 1.400 Reais </a:t>
            </a:r>
            <a:br>
              <a:rPr lang="pt-B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sh" pitchFamily="2" charset="0"/>
                <a:cs typeface="Arial" panose="020B0604020202020204" pitchFamily="34" charset="0"/>
              </a:rPr>
            </a:br>
            <a:br>
              <a:rPr lang="pt-B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sh" pitchFamily="2" charset="0"/>
                <a:cs typeface="Arial" panose="020B0604020202020204" pitchFamily="34" charset="0"/>
              </a:rPr>
            </a:br>
            <a:r>
              <a:rPr lang="pt-B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sh" pitchFamily="2" charset="0"/>
                <a:cs typeface="Arial" panose="020B0604020202020204" pitchFamily="34" charset="0"/>
              </a:rPr>
              <a:t>Total de todo o projeto: 22.400 Reais</a:t>
            </a:r>
            <a:br>
              <a:rPr lang="pt-B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sh" pitchFamily="2" charset="0"/>
                <a:cs typeface="Arial" panose="020B0604020202020204" pitchFamily="34" charset="0"/>
              </a:rPr>
            </a:br>
            <a:br>
              <a:rPr lang="pt-B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sh" pitchFamily="2" charset="0"/>
                <a:cs typeface="Arial" panose="020B0604020202020204" pitchFamily="34" charset="0"/>
              </a:rPr>
            </a:br>
            <a:r>
              <a:rPr lang="pt-BR" sz="1600" b="1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sh" pitchFamily="2" charset="0"/>
                <a:cs typeface="Arial" panose="020B0604020202020204" pitchFamily="34" charset="0"/>
              </a:rPr>
              <a:t>Custo total da equipe para realização do projeto:</a:t>
            </a:r>
          </a:p>
          <a:p>
            <a:pPr marL="0" indent="0">
              <a:buNone/>
            </a:pPr>
            <a:r>
              <a:rPr lang="pt-BR" sz="2000" b="1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sh" pitchFamily="2" charset="0"/>
                <a:cs typeface="Arial" panose="020B0604020202020204" pitchFamily="34" charset="0"/>
              </a:rPr>
              <a:t>67.200 Reais</a:t>
            </a:r>
            <a:endParaRPr lang="pt-BR" sz="1600" b="1" dirty="0">
              <a:solidFill>
                <a:schemeClr val="accent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sh" pitchFamily="2" charset="0"/>
              <a:cs typeface="Arial" panose="020B0604020202020204" pitchFamily="34" charset="0"/>
            </a:endParaRPr>
          </a:p>
        </p:txBody>
      </p:sp>
      <p:sp>
        <p:nvSpPr>
          <p:cNvPr id="4" name="Espaço Reservado para Texto 2">
            <a:extLst>
              <a:ext uri="{FF2B5EF4-FFF2-40B4-BE49-F238E27FC236}">
                <a16:creationId xmlns:a16="http://schemas.microsoft.com/office/drawing/2014/main" id="{2706972D-FA7C-A2BD-0FDC-7CE3D698A977}"/>
              </a:ext>
            </a:extLst>
          </p:cNvPr>
          <p:cNvSpPr txBox="1">
            <a:spLocks/>
          </p:cNvSpPr>
          <p:nvPr/>
        </p:nvSpPr>
        <p:spPr>
          <a:xfrm>
            <a:off x="6096002" y="620712"/>
            <a:ext cx="5444358" cy="411031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3200" b="1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sh" pitchFamily="2" charset="0"/>
                <a:cs typeface="Arial" panose="020B0604020202020204" pitchFamily="34" charset="0"/>
              </a:rPr>
              <a:t>Orçamento AWS:</a:t>
            </a:r>
          </a:p>
          <a:p>
            <a:pPr marL="0" indent="0">
              <a:buNone/>
            </a:pPr>
            <a:r>
              <a:rPr lang="pt-B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sh" pitchFamily="2" charset="0"/>
                <a:cs typeface="Arial" panose="020B0604020202020204" pitchFamily="34" charset="0"/>
              </a:rPr>
              <a:t>Custo inicial em dólares: 7.726,32 USD</a:t>
            </a:r>
            <a:br>
              <a:rPr lang="pt-B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sh" pitchFamily="2" charset="0"/>
                <a:cs typeface="Arial" panose="020B0604020202020204" pitchFamily="34" charset="0"/>
              </a:rPr>
            </a:br>
            <a:br>
              <a:rPr lang="pt-B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sh" pitchFamily="2" charset="0"/>
                <a:cs typeface="Arial" panose="020B0604020202020204" pitchFamily="34" charset="0"/>
              </a:rPr>
            </a:br>
            <a:r>
              <a:rPr lang="pt-B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sh" pitchFamily="2" charset="0"/>
                <a:cs typeface="Arial" panose="020B0604020202020204" pitchFamily="34" charset="0"/>
              </a:rPr>
              <a:t>Custo mensal em dólares: 15.857,31 USD</a:t>
            </a:r>
            <a:br>
              <a:rPr lang="pt-B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sh" pitchFamily="2" charset="0"/>
                <a:cs typeface="Arial" panose="020B0604020202020204" pitchFamily="34" charset="0"/>
              </a:rPr>
            </a:br>
            <a:br>
              <a:rPr lang="pt-B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sh" pitchFamily="2" charset="0"/>
                <a:cs typeface="Arial" panose="020B0604020202020204" pitchFamily="34" charset="0"/>
              </a:rPr>
            </a:br>
            <a:r>
              <a:rPr lang="pt-B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sh" pitchFamily="2" charset="0"/>
                <a:cs typeface="Arial" panose="020B0604020202020204" pitchFamily="34" charset="0"/>
              </a:rPr>
              <a:t>Custo total de 12 meses em dólares: 198.014,04 USD</a:t>
            </a:r>
          </a:p>
          <a:p>
            <a:pPr marL="0" indent="0">
              <a:buNone/>
            </a:pPr>
            <a:endParaRPr lang="pt-BR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sh" pitchFamily="2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pt-B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sh" pitchFamily="2" charset="0"/>
                <a:cs typeface="Arial" panose="020B0604020202020204" pitchFamily="34" charset="0"/>
              </a:rPr>
              <a:t>Custo inicial reais: 39.867,81 Reais</a:t>
            </a:r>
            <a:br>
              <a:rPr lang="pt-B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sh" pitchFamily="2" charset="0"/>
                <a:cs typeface="Arial" panose="020B0604020202020204" pitchFamily="34" charset="0"/>
              </a:rPr>
            </a:br>
            <a:br>
              <a:rPr lang="pt-B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sh" pitchFamily="2" charset="0"/>
                <a:cs typeface="Arial" panose="020B0604020202020204" pitchFamily="34" charset="0"/>
              </a:rPr>
            </a:br>
            <a:r>
              <a:rPr lang="pt-B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sh" pitchFamily="2" charset="0"/>
                <a:cs typeface="Arial" panose="020B0604020202020204" pitchFamily="34" charset="0"/>
              </a:rPr>
              <a:t>Custo mensal: 81.823,71 Reais</a:t>
            </a:r>
            <a:br>
              <a:rPr lang="pt-B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sh" pitchFamily="2" charset="0"/>
                <a:cs typeface="Arial" panose="020B0604020202020204" pitchFamily="34" charset="0"/>
              </a:rPr>
            </a:br>
            <a:br>
              <a:rPr lang="pt-B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sh" pitchFamily="2" charset="0"/>
                <a:cs typeface="Arial" panose="020B0604020202020204" pitchFamily="34" charset="0"/>
              </a:rPr>
            </a:br>
            <a:r>
              <a:rPr lang="pt-B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sh" pitchFamily="2" charset="0"/>
                <a:cs typeface="Arial" panose="020B0604020202020204" pitchFamily="34" charset="0"/>
              </a:rPr>
              <a:t>Custo total de 12 meses: 1.021.752,44 Reais</a:t>
            </a:r>
            <a:br>
              <a:rPr lang="pt-B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sh" pitchFamily="2" charset="0"/>
                <a:cs typeface="Arial" panose="020B0604020202020204" pitchFamily="34" charset="0"/>
              </a:rPr>
            </a:br>
            <a:br>
              <a:rPr lang="pt-B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sh" pitchFamily="2" charset="0"/>
                <a:cs typeface="Arial" panose="020B0604020202020204" pitchFamily="34" charset="0"/>
              </a:rPr>
            </a:br>
            <a:r>
              <a:rPr lang="pt-BR" sz="1600" b="1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sh" pitchFamily="2" charset="0"/>
                <a:cs typeface="Arial" panose="020B0604020202020204" pitchFamily="34" charset="0"/>
              </a:rPr>
              <a:t>Total a se pagar a equipe para realização do projeto:</a:t>
            </a:r>
          </a:p>
          <a:p>
            <a:pPr marL="0" indent="0">
              <a:buNone/>
            </a:pPr>
            <a:r>
              <a:rPr lang="pt-BR" sz="2000" b="1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sh" pitchFamily="2" charset="0"/>
                <a:cs typeface="Arial" panose="020B0604020202020204" pitchFamily="34" charset="0"/>
              </a:rPr>
              <a:t>1.021.752,44 Reais</a:t>
            </a:r>
            <a:endParaRPr lang="pt-BR" sz="1600" b="1" dirty="0">
              <a:solidFill>
                <a:schemeClr val="accent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sh" pitchFamily="2" charset="0"/>
              <a:cs typeface="Arial" panose="020B0604020202020204" pitchFamily="34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8E3ED504-2BA6-BBF5-C2AF-A470E7E43A10}"/>
              </a:ext>
            </a:extLst>
          </p:cNvPr>
          <p:cNvSpPr txBox="1"/>
          <p:nvPr/>
        </p:nvSpPr>
        <p:spPr>
          <a:xfrm>
            <a:off x="3278256" y="5355743"/>
            <a:ext cx="563548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sh ExtraBold" pitchFamily="2" charset="0"/>
              </a:rPr>
              <a:t>Total do projeto completo:</a:t>
            </a:r>
            <a:br>
              <a:rPr lang="pt-BR" sz="2400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sh ExtraBold" pitchFamily="2" charset="0"/>
              </a:rPr>
            </a:br>
            <a:r>
              <a:rPr lang="pt-BR" sz="3600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sh ExtraBold" pitchFamily="2" charset="0"/>
              </a:rPr>
              <a:t>1.021.819,64 Reais</a:t>
            </a:r>
            <a:endParaRPr lang="pt-BR" sz="2400" dirty="0">
              <a:solidFill>
                <a:schemeClr val="accent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sh Extra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86222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5403965"/>
      </p:ext>
    </p:extLst>
  </p:cSld>
  <p:clrMapOvr>
    <a:masterClrMapping/>
  </p:clrMapOvr>
</p:sld>
</file>

<file path=ppt/theme/theme1.xml><?xml version="1.0" encoding="utf-8"?>
<a:theme xmlns:a="http://schemas.openxmlformats.org/drawingml/2006/main" name="Fundo Pret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Fundo Branc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Fundo Amarel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Personalizar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Personalizar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7A0474937812434783CD02CCB52B92F7" ma:contentTypeVersion="15" ma:contentTypeDescription="Crie um novo documento." ma:contentTypeScope="" ma:versionID="42bdaac9a66838766b2bdd0638163590">
  <xsd:schema xmlns:xsd="http://www.w3.org/2001/XMLSchema" xmlns:xs="http://www.w3.org/2001/XMLSchema" xmlns:p="http://schemas.microsoft.com/office/2006/metadata/properties" xmlns:ns2="161de648-aa8e-4f5a-94f3-626cc0e37347" xmlns:ns3="47cb4654-e544-459a-b704-52a031708e6d" targetNamespace="http://schemas.microsoft.com/office/2006/metadata/properties" ma:root="true" ma:fieldsID="d4500d34f76f40cb313488edb5646156" ns2:_="" ns3:_="">
    <xsd:import namespace="161de648-aa8e-4f5a-94f3-626cc0e37347"/>
    <xsd:import namespace="47cb4654-e544-459a-b704-52a031708e6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1de648-aa8e-4f5a-94f3-626cc0e3734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7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19" nillable="true" ma:taxonomy="true" ma:internalName="lcf76f155ced4ddcb4097134ff3c332f" ma:taxonomyFieldName="MediaServiceImageTags" ma:displayName="Marcações de imagem" ma:readOnly="false" ma:fieldId="{5cf76f15-5ced-4ddc-b409-7134ff3c332f}" ma:taxonomyMulti="true" ma:sspId="248e3a7b-9035-45c9-bf09-6d7aded31fb1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7cb4654-e544-459a-b704-52a031708e6d" elementFormDefault="qualified">
    <xsd:import namespace="http://schemas.microsoft.com/office/2006/documentManagement/types"/>
    <xsd:import namespace="http://schemas.microsoft.com/office/infopath/2007/PartnerControls"/>
    <xsd:element name="TaxCatchAll" ma:index="20" nillable="true" ma:displayName="Taxonomy Catch All Column" ma:hidden="true" ma:list="{2c98b30a-8d18-40d4-a2e5-8bb1f3d62578}" ma:internalName="TaxCatchAll" ma:showField="CatchAllData" ma:web="47cb4654-e544-459a-b704-52a031708e6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21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2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47cb4654-e544-459a-b704-52a031708e6d" xsi:nil="true"/>
    <lcf76f155ced4ddcb4097134ff3c332f xmlns="161de648-aa8e-4f5a-94f3-626cc0e37347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957F5C13-CF3E-471F-9239-BDA7870CD05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07A7713-E8B2-4726-9DC0-92B01D696B85}">
  <ds:schemaRefs>
    <ds:schemaRef ds:uri="161de648-aa8e-4f5a-94f3-626cc0e37347"/>
    <ds:schemaRef ds:uri="47cb4654-e544-459a-b704-52a031708e6d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2D516A25-E5CA-471E-B6EF-C2DBDDEEB222}">
  <ds:schemaRefs>
    <ds:schemaRef ds:uri="0be8556f-3488-46a8-9fbd-5e4556ec2ce6"/>
    <ds:schemaRef ds:uri="161de648-aa8e-4f5a-94f3-626cc0e37347"/>
    <ds:schemaRef ds:uri="47cb4654-e544-459a-b704-52a031708e6d"/>
    <ds:schemaRef ds:uri="79cd3683-b181-4f97-b52d-b40091b41ff9"/>
    <ds:schemaRef ds:uri="8c0b21ae-13e9-4ebc-ac55-a8d2bfb25152"/>
    <ds:schemaRef ds:uri="a9b390a2-1060-490a-8fce-d2018f464386"/>
    <ds:schemaRef ds:uri="b9449fc4-1d11-4c1f-be87-df435b5f566a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113</TotalTime>
  <Words>408</Words>
  <Application>Microsoft Office PowerPoint</Application>
  <PresentationFormat>Widescreen</PresentationFormat>
  <Paragraphs>88</Paragraphs>
  <Slides>6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5</vt:i4>
      </vt:variant>
      <vt:variant>
        <vt:lpstr>Títulos de slides</vt:lpstr>
      </vt:variant>
      <vt:variant>
        <vt:i4>6</vt:i4>
      </vt:variant>
    </vt:vector>
  </HeadingPairs>
  <TitlesOfParts>
    <vt:vector size="19" baseType="lpstr">
      <vt:lpstr>Arial</vt:lpstr>
      <vt:lpstr>Calibri</vt:lpstr>
      <vt:lpstr>Mulish</vt:lpstr>
      <vt:lpstr>Mulish Black</vt:lpstr>
      <vt:lpstr>Mulish ExtraBold</vt:lpstr>
      <vt:lpstr>Mulish ExtraLight</vt:lpstr>
      <vt:lpstr>Mulish regular</vt:lpstr>
      <vt:lpstr>Wingdings</vt:lpstr>
      <vt:lpstr>Fundo Preto</vt:lpstr>
      <vt:lpstr>Fundo Branco</vt:lpstr>
      <vt:lpstr>Fundo Amarelo</vt:lpstr>
      <vt:lpstr>1_Personalizar design</vt:lpstr>
      <vt:lpstr>Personalizar design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Bruna Costa Leite</dc:creator>
  <cp:lastModifiedBy>PC DE TRABALHO</cp:lastModifiedBy>
  <cp:revision>411</cp:revision>
  <dcterms:created xsi:type="dcterms:W3CDTF">2021-09-03T17:11:19Z</dcterms:created>
  <dcterms:modified xsi:type="dcterms:W3CDTF">2023-10-06T15:20:51Z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0x0101007A0474937812434783CD02CCB52B92F7</vt:lpwstr>
  </property>
  <property fmtid="{D5CDD505-2E9C-101B-9397-08002B2CF9AE}" pid="3" name="MSIP_Label_dcbcefa9-77bd-43cf-a0ff-5e7ba098b1f9_Enabled">
    <vt:lpwstr>True</vt:lpwstr>
  </property>
  <property fmtid="{D5CDD505-2E9C-101B-9397-08002B2CF9AE}" pid="4" name="MSIP_Label_dcbcefa9-77bd-43cf-a0ff-5e7ba098b1f9_SiteId">
    <vt:lpwstr>d0df3d96-c065-41c3-8c0b-5dcaa460ec33</vt:lpwstr>
  </property>
  <property fmtid="{D5CDD505-2E9C-101B-9397-08002B2CF9AE}" pid="5" name="MSIP_Label_dcbcefa9-77bd-43cf-a0ff-5e7ba098b1f9_Owner">
    <vt:lpwstr>gabriel.melo@credit-suisse.com</vt:lpwstr>
  </property>
  <property fmtid="{D5CDD505-2E9C-101B-9397-08002B2CF9AE}" pid="6" name="MSIP_Label_dcbcefa9-77bd-43cf-a0ff-5e7ba098b1f9_SetDate">
    <vt:lpwstr>2021-10-01T15:08:48.8562425Z</vt:lpwstr>
  </property>
  <property fmtid="{D5CDD505-2E9C-101B-9397-08002B2CF9AE}" pid="7" name="MSIP_Label_dcbcefa9-77bd-43cf-a0ff-5e7ba098b1f9_Name">
    <vt:lpwstr>Confidential</vt:lpwstr>
  </property>
  <property fmtid="{D5CDD505-2E9C-101B-9397-08002B2CF9AE}" pid="8" name="MSIP_Label_dcbcefa9-77bd-43cf-a0ff-5e7ba098b1f9_Application">
    <vt:lpwstr>Microsoft Azure Information Protection</vt:lpwstr>
  </property>
  <property fmtid="{D5CDD505-2E9C-101B-9397-08002B2CF9AE}" pid="9" name="MSIP_Label_dcbcefa9-77bd-43cf-a0ff-5e7ba098b1f9_ActionId">
    <vt:lpwstr>d8b95f97-4f92-465d-b65a-0b5b4d0fa6e8</vt:lpwstr>
  </property>
  <property fmtid="{D5CDD505-2E9C-101B-9397-08002B2CF9AE}" pid="10" name="MSIP_Label_dcbcefa9-77bd-43cf-a0ff-5e7ba098b1f9_Extended_MSFT_Method">
    <vt:lpwstr>Manual</vt:lpwstr>
  </property>
  <property fmtid="{D5CDD505-2E9C-101B-9397-08002B2CF9AE}" pid="11" name="Sensitivity">
    <vt:lpwstr>Confidential</vt:lpwstr>
  </property>
  <property fmtid="{D5CDD505-2E9C-101B-9397-08002B2CF9AE}" pid="12" name="ComplianceAssetId">
    <vt:lpwstr/>
  </property>
  <property fmtid="{D5CDD505-2E9C-101B-9397-08002B2CF9AE}" pid="13" name="_ExtendedDescription">
    <vt:lpwstr/>
  </property>
  <property fmtid="{D5CDD505-2E9C-101B-9397-08002B2CF9AE}" pid="14" name="TriggerFlowInfo">
    <vt:lpwstr/>
  </property>
  <property fmtid="{D5CDD505-2E9C-101B-9397-08002B2CF9AE}" pid="15" name="MediaServiceImageTags">
    <vt:lpwstr/>
  </property>
</Properties>
</file>